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heme/theme8.xml" ContentType="application/vnd.openxmlformats-officedocument.theme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71" r:id="rId2"/>
    <p:sldMasterId id="2147483683" r:id="rId3"/>
    <p:sldMasterId id="2147483707" r:id="rId4"/>
    <p:sldMasterId id="2147483719" r:id="rId5"/>
    <p:sldMasterId id="2147483755" r:id="rId6"/>
    <p:sldMasterId id="2147483767" r:id="rId7"/>
  </p:sldMasterIdLst>
  <p:notesMasterIdLst>
    <p:notesMasterId r:id="rId21"/>
  </p:notesMasterIdLst>
  <p:sldIdLst>
    <p:sldId id="256" r:id="rId8"/>
    <p:sldId id="260" r:id="rId9"/>
    <p:sldId id="263" r:id="rId10"/>
    <p:sldId id="269" r:id="rId11"/>
    <p:sldId id="272" r:id="rId12"/>
    <p:sldId id="281" r:id="rId13"/>
    <p:sldId id="285" r:id="rId14"/>
    <p:sldId id="286" r:id="rId15"/>
    <p:sldId id="287" r:id="rId16"/>
    <p:sldId id="288" r:id="rId17"/>
    <p:sldId id="289" r:id="rId18"/>
    <p:sldId id="290" r:id="rId19"/>
    <p:sldId id="291" r:id="rId20"/>
  </p:sldIdLst>
  <p:sldSz cx="12193588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mfortaa" panose="020B0604020202020204" charset="0"/>
      <p:regular r:id="rId26"/>
      <p:bold r:id="rId27"/>
    </p:embeddedFont>
  </p:embeddedFontLst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ладислав Заболотный" initials="ВЗ" lastIdx="1" clrIdx="0">
    <p:extLst>
      <p:ext uri="{19B8F6BF-5375-455C-9EA6-DF929625EA0E}">
        <p15:presenceInfo xmlns:p15="http://schemas.microsoft.com/office/powerpoint/2012/main" userId="116b1dab89a234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73" autoAdjust="0"/>
    <p:restoredTop sz="0"/>
  </p:normalViewPr>
  <p:slideViewPr>
    <p:cSldViewPr>
      <p:cViewPr varScale="1">
        <p:scale>
          <a:sx n="112" d="100"/>
          <a:sy n="112" d="100"/>
        </p:scale>
        <p:origin x="87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font" Target="fonts/font2.fntdata"/><Relationship Id="rId28" Type="http://schemas.openxmlformats.org/officeDocument/2006/relationships/tags" Target="tags/tag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33760-40F2-4868-838E-49ECE6124EF8}" type="datetimeFigureOut">
              <a:rPr lang="uk-UA" smtClean="0"/>
              <a:t>23.06.2023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62974-6A6A-432F-A066-49375BBDA9C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000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4.xml"/><Relationship Id="rId4" Type="http://schemas.openxmlformats.org/officeDocument/2006/relationships/tags" Target="../tags/tag6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7.xml"/><Relationship Id="rId4" Type="http://schemas.openxmlformats.org/officeDocument/2006/relationships/tags" Target="../tags/tag12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2.xml"/><Relationship Id="rId4" Type="http://schemas.openxmlformats.org/officeDocument/2006/relationships/tags" Target="../tags/tag14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9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6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90.xml"/><Relationship Id="rId4" Type="http://schemas.openxmlformats.org/officeDocument/2006/relationships/tags" Target="../tags/tag18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00.xml"/><Relationship Id="rId4" Type="http://schemas.openxmlformats.org/officeDocument/2006/relationships/tags" Target="../tags/tag199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05.xml"/><Relationship Id="rId4" Type="http://schemas.openxmlformats.org/officeDocument/2006/relationships/tags" Target="../tags/tag20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10.xml"/><Relationship Id="rId4" Type="http://schemas.openxmlformats.org/officeDocument/2006/relationships/tags" Target="../tags/tag209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9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2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4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48.xml"/><Relationship Id="rId4" Type="http://schemas.openxmlformats.org/officeDocument/2006/relationships/tags" Target="../tags/tag24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53.xml"/><Relationship Id="rId4" Type="http://schemas.openxmlformats.org/officeDocument/2006/relationships/tags" Target="../tags/tag25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63.xml"/><Relationship Id="rId4" Type="http://schemas.openxmlformats.org/officeDocument/2006/relationships/tags" Target="../tags/tag26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68.xml"/><Relationship Id="rId4" Type="http://schemas.openxmlformats.org/officeDocument/2006/relationships/tags" Target="../tags/tag26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73.xml"/><Relationship Id="rId4" Type="http://schemas.openxmlformats.org/officeDocument/2006/relationships/tags" Target="../tags/tag27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3" Type="http://schemas.openxmlformats.org/officeDocument/2006/relationships/tags" Target="../tags/tag282.xml"/><Relationship Id="rId7" Type="http://schemas.openxmlformats.org/officeDocument/2006/relationships/tags" Target="../tags/tag286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9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29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Relationship Id="rId4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303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11.xml"/><Relationship Id="rId4" Type="http://schemas.openxmlformats.org/officeDocument/2006/relationships/tags" Target="../tags/tag310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16.xml"/><Relationship Id="rId4" Type="http://schemas.openxmlformats.org/officeDocument/2006/relationships/tags" Target="../tags/tag31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26.xml"/><Relationship Id="rId4" Type="http://schemas.openxmlformats.org/officeDocument/2006/relationships/tags" Target="../tags/tag32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31.xml"/><Relationship Id="rId4" Type="http://schemas.openxmlformats.org/officeDocument/2006/relationships/tags" Target="../tags/tag330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36.xml"/><Relationship Id="rId4" Type="http://schemas.openxmlformats.org/officeDocument/2006/relationships/tags" Target="../tags/tag33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339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350.xml"/><Relationship Id="rId3" Type="http://schemas.openxmlformats.org/officeDocument/2006/relationships/tags" Target="../tags/tag345.xml"/><Relationship Id="rId7" Type="http://schemas.openxmlformats.org/officeDocument/2006/relationships/tags" Target="../tags/tag349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9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35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4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360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tags" Target="../tags/tag36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366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74.xml"/><Relationship Id="rId4" Type="http://schemas.openxmlformats.org/officeDocument/2006/relationships/tags" Target="../tags/tag37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79.xml"/><Relationship Id="rId4" Type="http://schemas.openxmlformats.org/officeDocument/2006/relationships/tags" Target="../tags/tag378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" Type="http://schemas.openxmlformats.org/officeDocument/2006/relationships/tags" Target="../tags/tag385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89.xml"/><Relationship Id="rId4" Type="http://schemas.openxmlformats.org/officeDocument/2006/relationships/tags" Target="../tags/tag388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" Type="http://schemas.openxmlformats.org/officeDocument/2006/relationships/tags" Target="../tags/tag390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94.xml"/><Relationship Id="rId4" Type="http://schemas.openxmlformats.org/officeDocument/2006/relationships/tags" Target="../tags/tag39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397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99.xml"/><Relationship Id="rId4" Type="http://schemas.openxmlformats.org/officeDocument/2006/relationships/tags" Target="../tags/tag39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402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4" Type="http://schemas.openxmlformats.org/officeDocument/2006/relationships/tags" Target="../tags/tag403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tags" Target="../tags/tag413.xml"/><Relationship Id="rId3" Type="http://schemas.openxmlformats.org/officeDocument/2006/relationships/tags" Target="../tags/tag408.xml"/><Relationship Id="rId7" Type="http://schemas.openxmlformats.org/officeDocument/2006/relationships/tags" Target="../tags/tag412.xml"/><Relationship Id="rId2" Type="http://schemas.openxmlformats.org/officeDocument/2006/relationships/tags" Target="../tags/tag407.xml"/><Relationship Id="rId1" Type="http://schemas.openxmlformats.org/officeDocument/2006/relationships/tags" Target="../tags/tag406.xml"/><Relationship Id="rId6" Type="http://schemas.openxmlformats.org/officeDocument/2006/relationships/tags" Target="../tags/tag411.xml"/><Relationship Id="rId5" Type="http://schemas.openxmlformats.org/officeDocument/2006/relationships/tags" Target="../tags/tag410.xml"/><Relationship Id="rId4" Type="http://schemas.openxmlformats.org/officeDocument/2006/relationships/tags" Target="../tags/tag409.xml"/><Relationship Id="rId9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" Type="http://schemas.openxmlformats.org/officeDocument/2006/relationships/tags" Target="../tags/tag414.xml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417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4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423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4" Type="http://schemas.openxmlformats.org/officeDocument/2006/relationships/tags" Target="../tags/tag42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429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428.xml"/><Relationship Id="rId1" Type="http://schemas.openxmlformats.org/officeDocument/2006/relationships/tags" Target="../tags/tag427.xml"/><Relationship Id="rId6" Type="http://schemas.openxmlformats.org/officeDocument/2006/relationships/tags" Target="../tags/tag432.xml"/><Relationship Id="rId5" Type="http://schemas.openxmlformats.org/officeDocument/2006/relationships/tags" Target="../tags/tag431.xml"/><Relationship Id="rId4" Type="http://schemas.openxmlformats.org/officeDocument/2006/relationships/tags" Target="../tags/tag430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437.xml"/><Relationship Id="rId4" Type="http://schemas.openxmlformats.org/officeDocument/2006/relationships/tags" Target="../tags/tag43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440.xml"/><Relationship Id="rId2" Type="http://schemas.openxmlformats.org/officeDocument/2006/relationships/tags" Target="../tags/tag439.xml"/><Relationship Id="rId1" Type="http://schemas.openxmlformats.org/officeDocument/2006/relationships/tags" Target="../tags/tag438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442.xml"/><Relationship Id="rId4" Type="http://schemas.openxmlformats.org/officeDocument/2006/relationships/tags" Target="../tags/tag44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1BFA01A-E9B6-47AC-8205-E231DFE2C276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40FF1BD-D31D-457C-AF35-D63512C54A04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8D81B2F-4BCA-429D-8C3F-8BA343DB3094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EB0AE919-CB63-4424-BC49-AC0242C4E3FD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D0F4110-9260-432E-B2AB-B39EF6235916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FC1BC35-9312-4CF7-BA05-0E31BB2DDD8E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2381B681-B7EB-4480-9039-387974B802F4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05431CA7-403C-4423-9221-B351736919D6}" type="datetime1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85336ECB-8360-4F01-A91C-92C0FFCF1CF1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83319BDF-D561-4965-A21C-DFD880BD37B4}" type="datetime1">
              <a:rPr lang="en-US" smtClean="0"/>
              <a:t>6/23/2023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00961D37-BC07-4E70-A7E5-68E7A87EC6B9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091317DF-7C36-4172-B8B8-9C38086396FB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DD11B7D5-D4F2-435D-B51D-C36B0D7A65E1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A4A3CB2-D5F4-46B1-9973-42B5CC28043C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9283E7A-0647-4C45-A741-481D777C3D04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07A3D8AC-C6A5-4755-B89B-E7E94592C601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D709EE2-3456-4B61-8162-6A80E0DC433C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A95F9246-7D12-448A-8DFF-7B67EC1ACBD5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02BE3CBE-AA69-4163-8BE4-4B55559834ED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33F4A0E4-0D70-444E-9FA9-F3DED239A642}" type="datetime1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8BB5B922-E2FD-427C-ABBE-07657E147B4E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FC6F8C45-CDF1-41A3-901A-E001F2A28383}" type="datetime1">
              <a:rPr lang="en-US" smtClean="0"/>
              <a:t>6/23/2023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86B7DA1-F3DC-4AFC-8F87-3ECA4A4602EC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73CA10E5-0F41-4BE6-92E2-DEEADCCC3678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700E4024-DD04-430A-A482-8ED74CACD586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1B4F69A-4FC5-49C3-ADC5-E5C16A1EAF08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A33F77D8-0227-4B6F-BDB5-59E8265250B3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6BA82BDE-7D93-42BB-B3C0-3CEF9BC7748F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7A5D19A-CF8A-4690-9F09-B2ED970B228D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323B3B09-2B23-4162-9664-4A4E70AC285D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8BE86C9B-0FDC-40F7-B8F7-F79B30999482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B93EA3A4-BAF0-4706-842C-BB08876FB885}" type="datetime1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20D94AFF-68C9-4DAB-A78C-1BCACA32DC23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D448E3FE-A9F2-4381-A796-4F6254A69CBF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12C3A034-172C-41D4-8B7A-240B0043B81C}" type="datetime1">
              <a:rPr lang="en-US" smtClean="0"/>
              <a:t>6/23/2023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A49AA057-40C1-4011-804F-480066741C63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2454A1BE-5DEC-4AFB-901D-C2F1EF1DFB37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E63220A4-5060-4DC4-A75B-0C63186EE676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58C790C-AC6F-46B1-82B9-768C6B47AA09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E178E949-48D2-4C78-9D18-7B85AD844F0C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087BA87B-6D55-42E0-B694-DAC88B693911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E2DE5F1-708B-4816-AC48-6A4001E320C4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3846167C-28CE-47E8-9427-B4B1A4D1AB9E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49971B1D-B8AB-4525-8729-143CBE900167}" type="datetime1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4762D5F5-94C8-4DAC-9583-47F47CF2648F}" type="datetime1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29613A43-440D-4F63-A48A-626A8373009F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1539AFBD-6E06-4D80-AD01-5C55D8338D3D}" type="datetime1">
              <a:rPr lang="en-US" smtClean="0"/>
              <a:t>6/23/2023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B8BD2D39-3D84-45B0-85DD-3933B1F752E4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E0A18720-2E92-46F1-8294-EE3BF4810B97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7394212-B604-461A-93E8-868998739DDA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389EDBA-E737-402A-A712-4D86AF487E8B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D9DF2C6-78EA-4A67-9846-C687B205913C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61E3AEDC-4250-40C4-870F-AB6BDD6BE180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31333C2-6D07-4D3F-9DD2-7213556662DD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C9F1F7D1-18B0-43E0-BDB0-583E4B611951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C7B3855E-92DD-4738-94D1-2E99FA23E0AC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33272E36-63CC-45BC-B93D-3F2E9B9CCD64}" type="datetime1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FF5D5932-BC6E-4DB7-90E4-8A2F3DAEB2E5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7D4815CA-8D33-4D55-B398-84882F3756FC}" type="datetime1">
              <a:rPr lang="en-US" smtClean="0"/>
              <a:t>6/23/2023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F86650AD-B6BB-4143-A1FC-AC01CCF38C5B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42C4CDFD-E551-402A-A48F-1D3D39BF930F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224C8DDC-85BE-41B8-8AD8-425500C0BC64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BBA2D56-43CB-4091-9F7C-32115D99396B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6358227C-BA85-4026-9438-764F27F91621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8A8A142-0BDA-4F7B-9EC0-D269C02CDB27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33C592F-A765-436A-BCA2-0E20E4B00B44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443B374D-245F-4AEE-B55D-DD78DCF1BA91}" type="datetime1">
              <a:rPr lang="en-US" smtClean="0"/>
              <a:t>6/23/2023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8A1A9EE9-CAA9-4ABD-B11F-DCD178BAAB1C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6948C24B-4B5A-4040-866C-D0D2896E0552}" type="datetime1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3370C17E-CA1B-4229-BFE6-E278A554D43A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AFBFFB15-0543-4004-9B2E-564A6725E179}" type="datetime1">
              <a:rPr lang="en-US" smtClean="0"/>
              <a:t>6/23/2023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A3D9B480-7063-4EEB-BE97-0E3CA416373B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54C1F2E3-8705-41FB-B43D-EF8363FDCF50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DEF8665-487A-47BB-AD5C-0D1DD40BAEB5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14170EB-5574-46A5-A6C6-86F6B99B7820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BAD92F06-DD8C-4BD7-AF23-E09606149C97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18C95EBF-5211-4B54-B22E-F3D14284C93A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5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9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8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7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ags" Target="../tags/tag128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tags" Target="../tags/tag132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13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130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1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ags" Target="../tags/tag19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tags" Target="../tags/tag195.xml"/><Relationship Id="rId2" Type="http://schemas.openxmlformats.org/officeDocument/2006/relationships/slideLayout" Target="../slideLayouts/slideLayout35.xml"/><Relationship Id="rId16" Type="http://schemas.openxmlformats.org/officeDocument/2006/relationships/tags" Target="../tags/tag194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ags" Target="../tags/tag193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ags" Target="../tags/tag19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ags" Target="../tags/tag25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7" Type="http://schemas.openxmlformats.org/officeDocument/2006/relationships/tags" Target="../tags/tag258.xml"/><Relationship Id="rId2" Type="http://schemas.openxmlformats.org/officeDocument/2006/relationships/slideLayout" Target="../slideLayouts/slideLayout46.xml"/><Relationship Id="rId16" Type="http://schemas.openxmlformats.org/officeDocument/2006/relationships/tags" Target="../tags/tag257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ags" Target="../tags/tag256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ags" Target="../tags/tag2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ags" Target="../tags/tag317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7" Type="http://schemas.openxmlformats.org/officeDocument/2006/relationships/tags" Target="../tags/tag321.xml"/><Relationship Id="rId2" Type="http://schemas.openxmlformats.org/officeDocument/2006/relationships/slideLayout" Target="../slideLayouts/slideLayout57.xml"/><Relationship Id="rId16" Type="http://schemas.openxmlformats.org/officeDocument/2006/relationships/tags" Target="../tags/tag320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tags" Target="../tags/tag319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ags" Target="../tags/tag31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tags" Target="../tags/tag380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17" Type="http://schemas.openxmlformats.org/officeDocument/2006/relationships/tags" Target="../tags/tag384.xml"/><Relationship Id="rId2" Type="http://schemas.openxmlformats.org/officeDocument/2006/relationships/slideLayout" Target="../slideLayouts/slideLayout68.xml"/><Relationship Id="rId16" Type="http://schemas.openxmlformats.org/officeDocument/2006/relationships/tags" Target="../tags/tag383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tags" Target="../tags/tag382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tags" Target="../tags/tag3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68EC1-5066-493F-8FE9-3297A24C308E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CF3193-3602-4131-86BB-5BD4110D42F0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DAC08E-4202-4F38-877C-BFD6ECD127CD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C07F62B-6B0E-4863-90DD-93D9EB6BDD7C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4B2700-1DC4-468D-A569-B0E204CC5940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0C15FC-BFD4-49A1-9596-172E359351AE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8E7670-E180-4B41-AC7B-9CC42385F00D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450.xml"/><Relationship Id="rId13" Type="http://schemas.openxmlformats.org/officeDocument/2006/relationships/tags" Target="../tags/tag455.xml"/><Relationship Id="rId18" Type="http://schemas.openxmlformats.org/officeDocument/2006/relationships/tags" Target="../tags/tag460.xml"/><Relationship Id="rId3" Type="http://schemas.openxmlformats.org/officeDocument/2006/relationships/tags" Target="../tags/tag445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449.xml"/><Relationship Id="rId12" Type="http://schemas.openxmlformats.org/officeDocument/2006/relationships/tags" Target="../tags/tag454.xml"/><Relationship Id="rId17" Type="http://schemas.openxmlformats.org/officeDocument/2006/relationships/tags" Target="../tags/tag459.xml"/><Relationship Id="rId2" Type="http://schemas.openxmlformats.org/officeDocument/2006/relationships/tags" Target="../tags/tag444.xml"/><Relationship Id="rId16" Type="http://schemas.openxmlformats.org/officeDocument/2006/relationships/tags" Target="../tags/tag458.xml"/><Relationship Id="rId20" Type="http://schemas.openxmlformats.org/officeDocument/2006/relationships/tags" Target="../tags/tag462.xml"/><Relationship Id="rId1" Type="http://schemas.openxmlformats.org/officeDocument/2006/relationships/tags" Target="../tags/tag443.xml"/><Relationship Id="rId6" Type="http://schemas.openxmlformats.org/officeDocument/2006/relationships/tags" Target="../tags/tag448.xml"/><Relationship Id="rId11" Type="http://schemas.openxmlformats.org/officeDocument/2006/relationships/tags" Target="../tags/tag453.xml"/><Relationship Id="rId24" Type="http://schemas.openxmlformats.org/officeDocument/2006/relationships/image" Target="../media/image3.svg"/><Relationship Id="rId5" Type="http://schemas.openxmlformats.org/officeDocument/2006/relationships/tags" Target="../tags/tag447.xml"/><Relationship Id="rId15" Type="http://schemas.openxmlformats.org/officeDocument/2006/relationships/tags" Target="../tags/tag457.xml"/><Relationship Id="rId23" Type="http://schemas.openxmlformats.org/officeDocument/2006/relationships/image" Target="../media/image2.png"/><Relationship Id="rId10" Type="http://schemas.openxmlformats.org/officeDocument/2006/relationships/tags" Target="../tags/tag452.xml"/><Relationship Id="rId19" Type="http://schemas.openxmlformats.org/officeDocument/2006/relationships/tags" Target="../tags/tag461.xml"/><Relationship Id="rId4" Type="http://schemas.openxmlformats.org/officeDocument/2006/relationships/tags" Target="../tags/tag446.xml"/><Relationship Id="rId9" Type="http://schemas.openxmlformats.org/officeDocument/2006/relationships/tags" Target="../tags/tag451.xml"/><Relationship Id="rId14" Type="http://schemas.openxmlformats.org/officeDocument/2006/relationships/tags" Target="../tags/tag456.xml"/><Relationship Id="rId2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590.xml"/><Relationship Id="rId13" Type="http://schemas.openxmlformats.org/officeDocument/2006/relationships/image" Target="../media/image35.png"/><Relationship Id="rId3" Type="http://schemas.openxmlformats.org/officeDocument/2006/relationships/tags" Target="../tags/tag585.xml"/><Relationship Id="rId7" Type="http://schemas.openxmlformats.org/officeDocument/2006/relationships/tags" Target="../tags/tag589.xml"/><Relationship Id="rId12" Type="http://schemas.openxmlformats.org/officeDocument/2006/relationships/slideLayout" Target="../slideLayouts/slideLayout73.xml"/><Relationship Id="rId2" Type="http://schemas.openxmlformats.org/officeDocument/2006/relationships/tags" Target="../tags/tag584.xml"/><Relationship Id="rId16" Type="http://schemas.openxmlformats.org/officeDocument/2006/relationships/image" Target="../media/image38.png"/><Relationship Id="rId1" Type="http://schemas.openxmlformats.org/officeDocument/2006/relationships/tags" Target="../tags/tag583.xml"/><Relationship Id="rId6" Type="http://schemas.openxmlformats.org/officeDocument/2006/relationships/tags" Target="../tags/tag588.xml"/><Relationship Id="rId11" Type="http://schemas.openxmlformats.org/officeDocument/2006/relationships/tags" Target="../tags/tag593.xml"/><Relationship Id="rId5" Type="http://schemas.openxmlformats.org/officeDocument/2006/relationships/tags" Target="../tags/tag587.xml"/><Relationship Id="rId15" Type="http://schemas.openxmlformats.org/officeDocument/2006/relationships/image" Target="../media/image37.png"/><Relationship Id="rId10" Type="http://schemas.openxmlformats.org/officeDocument/2006/relationships/tags" Target="../tags/tag592.xml"/><Relationship Id="rId4" Type="http://schemas.openxmlformats.org/officeDocument/2006/relationships/tags" Target="../tags/tag586.xml"/><Relationship Id="rId9" Type="http://schemas.openxmlformats.org/officeDocument/2006/relationships/tags" Target="../tags/tag591.xml"/><Relationship Id="rId1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601.xml"/><Relationship Id="rId13" Type="http://schemas.openxmlformats.org/officeDocument/2006/relationships/tags" Target="../tags/tag606.xml"/><Relationship Id="rId18" Type="http://schemas.openxmlformats.org/officeDocument/2006/relationships/image" Target="../media/image39.png"/><Relationship Id="rId3" Type="http://schemas.openxmlformats.org/officeDocument/2006/relationships/tags" Target="../tags/tag596.xml"/><Relationship Id="rId21" Type="http://schemas.openxmlformats.org/officeDocument/2006/relationships/image" Target="../media/image42.svg"/><Relationship Id="rId7" Type="http://schemas.openxmlformats.org/officeDocument/2006/relationships/tags" Target="../tags/tag600.xml"/><Relationship Id="rId12" Type="http://schemas.openxmlformats.org/officeDocument/2006/relationships/tags" Target="../tags/tag605.xml"/><Relationship Id="rId17" Type="http://schemas.openxmlformats.org/officeDocument/2006/relationships/image" Target="../media/image18.png"/><Relationship Id="rId2" Type="http://schemas.openxmlformats.org/officeDocument/2006/relationships/tags" Target="../tags/tag595.xml"/><Relationship Id="rId16" Type="http://schemas.openxmlformats.org/officeDocument/2006/relationships/slideLayout" Target="../slideLayouts/slideLayout73.xml"/><Relationship Id="rId20" Type="http://schemas.openxmlformats.org/officeDocument/2006/relationships/image" Target="../media/image41.png"/><Relationship Id="rId1" Type="http://schemas.openxmlformats.org/officeDocument/2006/relationships/tags" Target="../tags/tag594.xml"/><Relationship Id="rId6" Type="http://schemas.openxmlformats.org/officeDocument/2006/relationships/tags" Target="../tags/tag599.xml"/><Relationship Id="rId11" Type="http://schemas.openxmlformats.org/officeDocument/2006/relationships/tags" Target="../tags/tag604.xml"/><Relationship Id="rId5" Type="http://schemas.openxmlformats.org/officeDocument/2006/relationships/tags" Target="../tags/tag598.xml"/><Relationship Id="rId15" Type="http://schemas.openxmlformats.org/officeDocument/2006/relationships/tags" Target="../tags/tag608.xml"/><Relationship Id="rId23" Type="http://schemas.openxmlformats.org/officeDocument/2006/relationships/image" Target="../media/image44.svg"/><Relationship Id="rId10" Type="http://schemas.openxmlformats.org/officeDocument/2006/relationships/tags" Target="../tags/tag603.xml"/><Relationship Id="rId19" Type="http://schemas.openxmlformats.org/officeDocument/2006/relationships/image" Target="../media/image40.svg"/><Relationship Id="rId4" Type="http://schemas.openxmlformats.org/officeDocument/2006/relationships/tags" Target="../tags/tag597.xml"/><Relationship Id="rId9" Type="http://schemas.openxmlformats.org/officeDocument/2006/relationships/tags" Target="../tags/tag602.xml"/><Relationship Id="rId14" Type="http://schemas.openxmlformats.org/officeDocument/2006/relationships/tags" Target="../tags/tag607.xml"/><Relationship Id="rId22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616.xml"/><Relationship Id="rId13" Type="http://schemas.openxmlformats.org/officeDocument/2006/relationships/image" Target="../media/image45.png"/><Relationship Id="rId3" Type="http://schemas.openxmlformats.org/officeDocument/2006/relationships/tags" Target="../tags/tag611.xml"/><Relationship Id="rId7" Type="http://schemas.openxmlformats.org/officeDocument/2006/relationships/tags" Target="../tags/tag615.xml"/><Relationship Id="rId12" Type="http://schemas.openxmlformats.org/officeDocument/2006/relationships/slideLayout" Target="../slideLayouts/slideLayout73.xml"/><Relationship Id="rId2" Type="http://schemas.openxmlformats.org/officeDocument/2006/relationships/tags" Target="../tags/tag610.xml"/><Relationship Id="rId1" Type="http://schemas.openxmlformats.org/officeDocument/2006/relationships/tags" Target="../tags/tag609.xml"/><Relationship Id="rId6" Type="http://schemas.openxmlformats.org/officeDocument/2006/relationships/tags" Target="../tags/tag614.xml"/><Relationship Id="rId11" Type="http://schemas.openxmlformats.org/officeDocument/2006/relationships/tags" Target="../tags/tag619.xml"/><Relationship Id="rId5" Type="http://schemas.openxmlformats.org/officeDocument/2006/relationships/tags" Target="../tags/tag613.xml"/><Relationship Id="rId10" Type="http://schemas.openxmlformats.org/officeDocument/2006/relationships/tags" Target="../tags/tag618.xml"/><Relationship Id="rId4" Type="http://schemas.openxmlformats.org/officeDocument/2006/relationships/tags" Target="../tags/tag612.xml"/><Relationship Id="rId9" Type="http://schemas.openxmlformats.org/officeDocument/2006/relationships/tags" Target="../tags/tag617.xml"/><Relationship Id="rId14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27.xml"/><Relationship Id="rId13" Type="http://schemas.openxmlformats.org/officeDocument/2006/relationships/tags" Target="../tags/tag632.xml"/><Relationship Id="rId18" Type="http://schemas.openxmlformats.org/officeDocument/2006/relationships/image" Target="../media/image48.svg"/><Relationship Id="rId3" Type="http://schemas.openxmlformats.org/officeDocument/2006/relationships/tags" Target="../tags/tag622.xml"/><Relationship Id="rId7" Type="http://schemas.openxmlformats.org/officeDocument/2006/relationships/tags" Target="../tags/tag626.xml"/><Relationship Id="rId12" Type="http://schemas.openxmlformats.org/officeDocument/2006/relationships/tags" Target="../tags/tag631.xml"/><Relationship Id="rId17" Type="http://schemas.openxmlformats.org/officeDocument/2006/relationships/image" Target="../media/image47.png"/><Relationship Id="rId2" Type="http://schemas.openxmlformats.org/officeDocument/2006/relationships/tags" Target="../tags/tag621.xml"/><Relationship Id="rId16" Type="http://schemas.openxmlformats.org/officeDocument/2006/relationships/slideLayout" Target="../slideLayouts/slideLayout73.xml"/><Relationship Id="rId1" Type="http://schemas.openxmlformats.org/officeDocument/2006/relationships/tags" Target="../tags/tag620.xml"/><Relationship Id="rId6" Type="http://schemas.openxmlformats.org/officeDocument/2006/relationships/tags" Target="../tags/tag625.xml"/><Relationship Id="rId11" Type="http://schemas.openxmlformats.org/officeDocument/2006/relationships/tags" Target="../tags/tag630.xml"/><Relationship Id="rId5" Type="http://schemas.openxmlformats.org/officeDocument/2006/relationships/tags" Target="../tags/tag624.xml"/><Relationship Id="rId15" Type="http://schemas.openxmlformats.org/officeDocument/2006/relationships/tags" Target="../tags/tag634.xml"/><Relationship Id="rId10" Type="http://schemas.openxmlformats.org/officeDocument/2006/relationships/tags" Target="../tags/tag629.xml"/><Relationship Id="rId19" Type="http://schemas.openxmlformats.org/officeDocument/2006/relationships/image" Target="../media/image49.png"/><Relationship Id="rId4" Type="http://schemas.openxmlformats.org/officeDocument/2006/relationships/tags" Target="../tags/tag623.xml"/><Relationship Id="rId9" Type="http://schemas.openxmlformats.org/officeDocument/2006/relationships/tags" Target="../tags/tag628.xml"/><Relationship Id="rId14" Type="http://schemas.openxmlformats.org/officeDocument/2006/relationships/tags" Target="../tags/tag63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470.xml"/><Relationship Id="rId13" Type="http://schemas.openxmlformats.org/officeDocument/2006/relationships/tags" Target="../tags/tag475.xml"/><Relationship Id="rId18" Type="http://schemas.openxmlformats.org/officeDocument/2006/relationships/tags" Target="../tags/tag480.xml"/><Relationship Id="rId26" Type="http://schemas.openxmlformats.org/officeDocument/2006/relationships/image" Target="../media/image8.svg"/><Relationship Id="rId3" Type="http://schemas.openxmlformats.org/officeDocument/2006/relationships/tags" Target="../tags/tag465.xml"/><Relationship Id="rId21" Type="http://schemas.openxmlformats.org/officeDocument/2006/relationships/slideLayout" Target="../slideLayouts/slideLayout18.xml"/><Relationship Id="rId7" Type="http://schemas.openxmlformats.org/officeDocument/2006/relationships/tags" Target="../tags/tag469.xml"/><Relationship Id="rId12" Type="http://schemas.openxmlformats.org/officeDocument/2006/relationships/tags" Target="../tags/tag474.xml"/><Relationship Id="rId17" Type="http://schemas.openxmlformats.org/officeDocument/2006/relationships/tags" Target="../tags/tag479.xml"/><Relationship Id="rId25" Type="http://schemas.openxmlformats.org/officeDocument/2006/relationships/image" Target="../media/image7.png"/><Relationship Id="rId2" Type="http://schemas.openxmlformats.org/officeDocument/2006/relationships/tags" Target="../tags/tag464.xml"/><Relationship Id="rId16" Type="http://schemas.openxmlformats.org/officeDocument/2006/relationships/tags" Target="../tags/tag478.xml"/><Relationship Id="rId20" Type="http://schemas.openxmlformats.org/officeDocument/2006/relationships/tags" Target="../tags/tag482.xml"/><Relationship Id="rId29" Type="http://schemas.openxmlformats.org/officeDocument/2006/relationships/image" Target="../media/image11.png"/><Relationship Id="rId1" Type="http://schemas.openxmlformats.org/officeDocument/2006/relationships/tags" Target="../tags/tag463.xml"/><Relationship Id="rId6" Type="http://schemas.openxmlformats.org/officeDocument/2006/relationships/tags" Target="../tags/tag468.xml"/><Relationship Id="rId11" Type="http://schemas.openxmlformats.org/officeDocument/2006/relationships/tags" Target="../tags/tag473.xml"/><Relationship Id="rId24" Type="http://schemas.openxmlformats.org/officeDocument/2006/relationships/image" Target="../media/image6.svg"/><Relationship Id="rId5" Type="http://schemas.openxmlformats.org/officeDocument/2006/relationships/tags" Target="../tags/tag467.xml"/><Relationship Id="rId15" Type="http://schemas.openxmlformats.org/officeDocument/2006/relationships/tags" Target="../tags/tag477.xml"/><Relationship Id="rId23" Type="http://schemas.openxmlformats.org/officeDocument/2006/relationships/image" Target="../media/image5.png"/><Relationship Id="rId28" Type="http://schemas.openxmlformats.org/officeDocument/2006/relationships/image" Target="../media/image10.svg"/><Relationship Id="rId10" Type="http://schemas.openxmlformats.org/officeDocument/2006/relationships/tags" Target="../tags/tag472.xml"/><Relationship Id="rId19" Type="http://schemas.openxmlformats.org/officeDocument/2006/relationships/tags" Target="../tags/tag481.xml"/><Relationship Id="rId4" Type="http://schemas.openxmlformats.org/officeDocument/2006/relationships/tags" Target="../tags/tag466.xml"/><Relationship Id="rId9" Type="http://schemas.openxmlformats.org/officeDocument/2006/relationships/tags" Target="../tags/tag471.xml"/><Relationship Id="rId14" Type="http://schemas.openxmlformats.org/officeDocument/2006/relationships/tags" Target="../tags/tag476.xml"/><Relationship Id="rId22" Type="http://schemas.openxmlformats.org/officeDocument/2006/relationships/image" Target="../media/image4.png"/><Relationship Id="rId27" Type="http://schemas.openxmlformats.org/officeDocument/2006/relationships/image" Target="../media/image9.png"/><Relationship Id="rId30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90.xml"/><Relationship Id="rId13" Type="http://schemas.openxmlformats.org/officeDocument/2006/relationships/tags" Target="../tags/tag495.xml"/><Relationship Id="rId18" Type="http://schemas.openxmlformats.org/officeDocument/2006/relationships/image" Target="../media/image13.png"/><Relationship Id="rId3" Type="http://schemas.openxmlformats.org/officeDocument/2006/relationships/tags" Target="../tags/tag485.xml"/><Relationship Id="rId7" Type="http://schemas.openxmlformats.org/officeDocument/2006/relationships/tags" Target="../tags/tag489.xml"/><Relationship Id="rId12" Type="http://schemas.openxmlformats.org/officeDocument/2006/relationships/tags" Target="../tags/tag494.xml"/><Relationship Id="rId17" Type="http://schemas.openxmlformats.org/officeDocument/2006/relationships/slideLayout" Target="../slideLayouts/slideLayout29.xml"/><Relationship Id="rId2" Type="http://schemas.openxmlformats.org/officeDocument/2006/relationships/tags" Target="../tags/tag484.xml"/><Relationship Id="rId16" Type="http://schemas.openxmlformats.org/officeDocument/2006/relationships/tags" Target="../tags/tag498.xml"/><Relationship Id="rId20" Type="http://schemas.openxmlformats.org/officeDocument/2006/relationships/image" Target="../media/image15.png"/><Relationship Id="rId1" Type="http://schemas.openxmlformats.org/officeDocument/2006/relationships/tags" Target="../tags/tag483.xml"/><Relationship Id="rId6" Type="http://schemas.openxmlformats.org/officeDocument/2006/relationships/tags" Target="../tags/tag488.xml"/><Relationship Id="rId11" Type="http://schemas.openxmlformats.org/officeDocument/2006/relationships/tags" Target="../tags/tag493.xml"/><Relationship Id="rId5" Type="http://schemas.openxmlformats.org/officeDocument/2006/relationships/tags" Target="../tags/tag487.xml"/><Relationship Id="rId15" Type="http://schemas.openxmlformats.org/officeDocument/2006/relationships/tags" Target="../tags/tag497.xml"/><Relationship Id="rId10" Type="http://schemas.openxmlformats.org/officeDocument/2006/relationships/tags" Target="../tags/tag492.xml"/><Relationship Id="rId19" Type="http://schemas.openxmlformats.org/officeDocument/2006/relationships/image" Target="../media/image14.svg"/><Relationship Id="rId4" Type="http://schemas.openxmlformats.org/officeDocument/2006/relationships/tags" Target="../tags/tag486.xml"/><Relationship Id="rId9" Type="http://schemas.openxmlformats.org/officeDocument/2006/relationships/tags" Target="../tags/tag491.xml"/><Relationship Id="rId14" Type="http://schemas.openxmlformats.org/officeDocument/2006/relationships/tags" Target="../tags/tag49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506.xml"/><Relationship Id="rId13" Type="http://schemas.openxmlformats.org/officeDocument/2006/relationships/tags" Target="../tags/tag511.xml"/><Relationship Id="rId18" Type="http://schemas.openxmlformats.org/officeDocument/2006/relationships/tags" Target="../tags/tag516.xml"/><Relationship Id="rId3" Type="http://schemas.openxmlformats.org/officeDocument/2006/relationships/tags" Target="../tags/tag501.xml"/><Relationship Id="rId21" Type="http://schemas.openxmlformats.org/officeDocument/2006/relationships/image" Target="../media/image3.svg"/><Relationship Id="rId7" Type="http://schemas.openxmlformats.org/officeDocument/2006/relationships/tags" Target="../tags/tag505.xml"/><Relationship Id="rId12" Type="http://schemas.openxmlformats.org/officeDocument/2006/relationships/tags" Target="../tags/tag510.xml"/><Relationship Id="rId17" Type="http://schemas.openxmlformats.org/officeDocument/2006/relationships/tags" Target="../tags/tag515.xml"/><Relationship Id="rId2" Type="http://schemas.openxmlformats.org/officeDocument/2006/relationships/tags" Target="../tags/tag500.xml"/><Relationship Id="rId16" Type="http://schemas.openxmlformats.org/officeDocument/2006/relationships/tags" Target="../tags/tag514.xml"/><Relationship Id="rId20" Type="http://schemas.openxmlformats.org/officeDocument/2006/relationships/image" Target="../media/image2.png"/><Relationship Id="rId1" Type="http://schemas.openxmlformats.org/officeDocument/2006/relationships/tags" Target="../tags/tag499.xml"/><Relationship Id="rId6" Type="http://schemas.openxmlformats.org/officeDocument/2006/relationships/tags" Target="../tags/tag504.xml"/><Relationship Id="rId11" Type="http://schemas.openxmlformats.org/officeDocument/2006/relationships/tags" Target="../tags/tag509.xml"/><Relationship Id="rId5" Type="http://schemas.openxmlformats.org/officeDocument/2006/relationships/tags" Target="../tags/tag503.xml"/><Relationship Id="rId15" Type="http://schemas.openxmlformats.org/officeDocument/2006/relationships/tags" Target="../tags/tag513.xml"/><Relationship Id="rId10" Type="http://schemas.openxmlformats.org/officeDocument/2006/relationships/tags" Target="../tags/tag508.xml"/><Relationship Id="rId19" Type="http://schemas.openxmlformats.org/officeDocument/2006/relationships/slideLayout" Target="../slideLayouts/slideLayout40.xml"/><Relationship Id="rId4" Type="http://schemas.openxmlformats.org/officeDocument/2006/relationships/tags" Target="../tags/tag502.xml"/><Relationship Id="rId9" Type="http://schemas.openxmlformats.org/officeDocument/2006/relationships/tags" Target="../tags/tag507.xml"/><Relationship Id="rId14" Type="http://schemas.openxmlformats.org/officeDocument/2006/relationships/tags" Target="../tags/tag5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24.xml"/><Relationship Id="rId3" Type="http://schemas.openxmlformats.org/officeDocument/2006/relationships/tags" Target="../tags/tag519.xml"/><Relationship Id="rId7" Type="http://schemas.openxmlformats.org/officeDocument/2006/relationships/tags" Target="../tags/tag523.xml"/><Relationship Id="rId12" Type="http://schemas.openxmlformats.org/officeDocument/2006/relationships/image" Target="../media/image17.png"/><Relationship Id="rId2" Type="http://schemas.openxmlformats.org/officeDocument/2006/relationships/tags" Target="../tags/tag518.xml"/><Relationship Id="rId1" Type="http://schemas.openxmlformats.org/officeDocument/2006/relationships/tags" Target="../tags/tag517.xml"/><Relationship Id="rId6" Type="http://schemas.openxmlformats.org/officeDocument/2006/relationships/tags" Target="../tags/tag522.xml"/><Relationship Id="rId11" Type="http://schemas.openxmlformats.org/officeDocument/2006/relationships/image" Target="../media/image16.png"/><Relationship Id="rId5" Type="http://schemas.openxmlformats.org/officeDocument/2006/relationships/tags" Target="../tags/tag521.xml"/><Relationship Id="rId10" Type="http://schemas.openxmlformats.org/officeDocument/2006/relationships/slideLayout" Target="../slideLayouts/slideLayout51.xml"/><Relationship Id="rId4" Type="http://schemas.openxmlformats.org/officeDocument/2006/relationships/tags" Target="../tags/tag520.xml"/><Relationship Id="rId9" Type="http://schemas.openxmlformats.org/officeDocument/2006/relationships/tags" Target="../tags/tag5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33.xml"/><Relationship Id="rId13" Type="http://schemas.openxmlformats.org/officeDocument/2006/relationships/tags" Target="../tags/tag538.xml"/><Relationship Id="rId18" Type="http://schemas.openxmlformats.org/officeDocument/2006/relationships/tags" Target="../tags/tag543.xml"/><Relationship Id="rId26" Type="http://schemas.openxmlformats.org/officeDocument/2006/relationships/image" Target="../media/image24.png"/><Relationship Id="rId3" Type="http://schemas.openxmlformats.org/officeDocument/2006/relationships/tags" Target="../tags/tag528.xml"/><Relationship Id="rId21" Type="http://schemas.openxmlformats.org/officeDocument/2006/relationships/image" Target="../media/image19.png"/><Relationship Id="rId7" Type="http://schemas.openxmlformats.org/officeDocument/2006/relationships/tags" Target="../tags/tag532.xml"/><Relationship Id="rId12" Type="http://schemas.openxmlformats.org/officeDocument/2006/relationships/tags" Target="../tags/tag537.xml"/><Relationship Id="rId17" Type="http://schemas.openxmlformats.org/officeDocument/2006/relationships/tags" Target="../tags/tag542.xml"/><Relationship Id="rId25" Type="http://schemas.openxmlformats.org/officeDocument/2006/relationships/image" Target="../media/image23.png"/><Relationship Id="rId2" Type="http://schemas.openxmlformats.org/officeDocument/2006/relationships/tags" Target="../tags/tag527.xml"/><Relationship Id="rId16" Type="http://schemas.openxmlformats.org/officeDocument/2006/relationships/tags" Target="../tags/tag541.xml"/><Relationship Id="rId20" Type="http://schemas.openxmlformats.org/officeDocument/2006/relationships/image" Target="../media/image18.png"/><Relationship Id="rId1" Type="http://schemas.openxmlformats.org/officeDocument/2006/relationships/tags" Target="../tags/tag526.xml"/><Relationship Id="rId6" Type="http://schemas.openxmlformats.org/officeDocument/2006/relationships/tags" Target="../tags/tag531.xml"/><Relationship Id="rId11" Type="http://schemas.openxmlformats.org/officeDocument/2006/relationships/tags" Target="../tags/tag536.xml"/><Relationship Id="rId24" Type="http://schemas.openxmlformats.org/officeDocument/2006/relationships/image" Target="../media/image22.svg"/><Relationship Id="rId5" Type="http://schemas.openxmlformats.org/officeDocument/2006/relationships/tags" Target="../tags/tag530.xml"/><Relationship Id="rId15" Type="http://schemas.openxmlformats.org/officeDocument/2006/relationships/tags" Target="../tags/tag540.xml"/><Relationship Id="rId23" Type="http://schemas.openxmlformats.org/officeDocument/2006/relationships/image" Target="../media/image21.png"/><Relationship Id="rId10" Type="http://schemas.openxmlformats.org/officeDocument/2006/relationships/tags" Target="../tags/tag535.xml"/><Relationship Id="rId19" Type="http://schemas.openxmlformats.org/officeDocument/2006/relationships/slideLayout" Target="../slideLayouts/slideLayout62.xml"/><Relationship Id="rId4" Type="http://schemas.openxmlformats.org/officeDocument/2006/relationships/tags" Target="../tags/tag529.xml"/><Relationship Id="rId9" Type="http://schemas.openxmlformats.org/officeDocument/2006/relationships/tags" Target="../tags/tag534.xml"/><Relationship Id="rId14" Type="http://schemas.openxmlformats.org/officeDocument/2006/relationships/tags" Target="../tags/tag539.xml"/><Relationship Id="rId22" Type="http://schemas.openxmlformats.org/officeDocument/2006/relationships/image" Target="../media/image20.svg"/><Relationship Id="rId27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546.xml"/><Relationship Id="rId7" Type="http://schemas.openxmlformats.org/officeDocument/2006/relationships/slideLayout" Target="../slideLayouts/slideLayout73.xml"/><Relationship Id="rId2" Type="http://schemas.openxmlformats.org/officeDocument/2006/relationships/tags" Target="../tags/tag545.xml"/><Relationship Id="rId1" Type="http://schemas.openxmlformats.org/officeDocument/2006/relationships/tags" Target="../tags/tag544.xml"/><Relationship Id="rId6" Type="http://schemas.openxmlformats.org/officeDocument/2006/relationships/tags" Target="../tags/tag549.xml"/><Relationship Id="rId5" Type="http://schemas.openxmlformats.org/officeDocument/2006/relationships/tags" Target="../tags/tag548.xml"/><Relationship Id="rId4" Type="http://schemas.openxmlformats.org/officeDocument/2006/relationships/tags" Target="../tags/tag547.xm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57.xml"/><Relationship Id="rId13" Type="http://schemas.openxmlformats.org/officeDocument/2006/relationships/tags" Target="../tags/tag562.xml"/><Relationship Id="rId18" Type="http://schemas.openxmlformats.org/officeDocument/2006/relationships/image" Target="../media/image29.png"/><Relationship Id="rId3" Type="http://schemas.openxmlformats.org/officeDocument/2006/relationships/tags" Target="../tags/tag552.xml"/><Relationship Id="rId7" Type="http://schemas.openxmlformats.org/officeDocument/2006/relationships/tags" Target="../tags/tag556.xml"/><Relationship Id="rId12" Type="http://schemas.openxmlformats.org/officeDocument/2006/relationships/tags" Target="../tags/tag561.xml"/><Relationship Id="rId17" Type="http://schemas.openxmlformats.org/officeDocument/2006/relationships/image" Target="../media/image28.png"/><Relationship Id="rId2" Type="http://schemas.openxmlformats.org/officeDocument/2006/relationships/tags" Target="../tags/tag551.xml"/><Relationship Id="rId16" Type="http://schemas.openxmlformats.org/officeDocument/2006/relationships/slideLayout" Target="../slideLayouts/slideLayout73.xml"/><Relationship Id="rId20" Type="http://schemas.openxmlformats.org/officeDocument/2006/relationships/image" Target="../media/image31.png"/><Relationship Id="rId1" Type="http://schemas.openxmlformats.org/officeDocument/2006/relationships/tags" Target="../tags/tag550.xml"/><Relationship Id="rId6" Type="http://schemas.openxmlformats.org/officeDocument/2006/relationships/tags" Target="../tags/tag555.xml"/><Relationship Id="rId11" Type="http://schemas.openxmlformats.org/officeDocument/2006/relationships/tags" Target="../tags/tag560.xml"/><Relationship Id="rId5" Type="http://schemas.openxmlformats.org/officeDocument/2006/relationships/tags" Target="../tags/tag554.xml"/><Relationship Id="rId15" Type="http://schemas.openxmlformats.org/officeDocument/2006/relationships/tags" Target="../tags/tag564.xml"/><Relationship Id="rId10" Type="http://schemas.openxmlformats.org/officeDocument/2006/relationships/tags" Target="../tags/tag559.xml"/><Relationship Id="rId19" Type="http://schemas.openxmlformats.org/officeDocument/2006/relationships/image" Target="../media/image30.svg"/><Relationship Id="rId4" Type="http://schemas.openxmlformats.org/officeDocument/2006/relationships/tags" Target="../tags/tag553.xml"/><Relationship Id="rId9" Type="http://schemas.openxmlformats.org/officeDocument/2006/relationships/tags" Target="../tags/tag558.xml"/><Relationship Id="rId14" Type="http://schemas.openxmlformats.org/officeDocument/2006/relationships/tags" Target="../tags/tag56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72.xml"/><Relationship Id="rId13" Type="http://schemas.openxmlformats.org/officeDocument/2006/relationships/tags" Target="../tags/tag577.xml"/><Relationship Id="rId18" Type="http://schemas.openxmlformats.org/officeDocument/2006/relationships/tags" Target="../tags/tag582.xml"/><Relationship Id="rId3" Type="http://schemas.openxmlformats.org/officeDocument/2006/relationships/tags" Target="../tags/tag567.xml"/><Relationship Id="rId21" Type="http://schemas.openxmlformats.org/officeDocument/2006/relationships/image" Target="../media/image33.png"/><Relationship Id="rId7" Type="http://schemas.openxmlformats.org/officeDocument/2006/relationships/tags" Target="../tags/tag571.xml"/><Relationship Id="rId12" Type="http://schemas.openxmlformats.org/officeDocument/2006/relationships/tags" Target="../tags/tag576.xml"/><Relationship Id="rId17" Type="http://schemas.openxmlformats.org/officeDocument/2006/relationships/tags" Target="../tags/tag581.xml"/><Relationship Id="rId2" Type="http://schemas.openxmlformats.org/officeDocument/2006/relationships/tags" Target="../tags/tag566.xml"/><Relationship Id="rId16" Type="http://schemas.openxmlformats.org/officeDocument/2006/relationships/tags" Target="../tags/tag580.xml"/><Relationship Id="rId20" Type="http://schemas.openxmlformats.org/officeDocument/2006/relationships/image" Target="../media/image32.png"/><Relationship Id="rId1" Type="http://schemas.openxmlformats.org/officeDocument/2006/relationships/tags" Target="../tags/tag565.xml"/><Relationship Id="rId6" Type="http://schemas.openxmlformats.org/officeDocument/2006/relationships/tags" Target="../tags/tag570.xml"/><Relationship Id="rId11" Type="http://schemas.openxmlformats.org/officeDocument/2006/relationships/tags" Target="../tags/tag575.xml"/><Relationship Id="rId5" Type="http://schemas.openxmlformats.org/officeDocument/2006/relationships/tags" Target="../tags/tag569.xml"/><Relationship Id="rId15" Type="http://schemas.openxmlformats.org/officeDocument/2006/relationships/tags" Target="../tags/tag579.xml"/><Relationship Id="rId10" Type="http://schemas.openxmlformats.org/officeDocument/2006/relationships/tags" Target="../tags/tag574.xml"/><Relationship Id="rId19" Type="http://schemas.openxmlformats.org/officeDocument/2006/relationships/slideLayout" Target="../slideLayouts/slideLayout73.xml"/><Relationship Id="rId4" Type="http://schemas.openxmlformats.org/officeDocument/2006/relationships/tags" Target="../tags/tag568.xml"/><Relationship Id="rId9" Type="http://schemas.openxmlformats.org/officeDocument/2006/relationships/tags" Target="../tags/tag573.xml"/><Relationship Id="rId14" Type="http://schemas.openxmlformats.org/officeDocument/2006/relationships/tags" Target="../tags/tag578.xml"/><Relationship Id="rId2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Shape30"/>
          <p:cNvGrpSpPr/>
          <p:nvPr>
            <p:custDataLst>
              <p:tags r:id="rId1"/>
            </p:custDataLst>
          </p:nvPr>
        </p:nvGrpSpPr>
        <p:grpSpPr>
          <a:xfrm>
            <a:off x="-153718" y="-911036"/>
            <a:ext cx="13465234" cy="8206280"/>
            <a:chOff x="-788718" y="-1546036"/>
            <a:chExt cx="13465234" cy="8206280"/>
          </a:xfrm>
        </p:grpSpPr>
        <p:pic>
          <p:nvPicPr>
            <p:cNvPr id="20" name="Shape9"/>
            <p:cNvPicPr/>
            <p:nvPr>
              <p:custDataLst>
                <p:tags r:id="rId10"/>
              </p:custDataLst>
            </p:nvPr>
          </p:nvPicPr>
          <p:blipFill>
            <a:blip r:embed="rId22">
              <a:lum bright="-50000"/>
            </a:blip>
            <a:stretch>
              <a:fillRect/>
            </a:stretch>
          </p:blipFill>
          <p:spPr>
            <a:xfrm>
              <a:off x="-634999" y="-635000"/>
              <a:ext cx="12193588" cy="6858000"/>
            </a:xfrm>
            <a:prstGeom prst="rect">
              <a:avLst/>
            </a:prstGeom>
          </p:spPr>
        </p:pic>
        <p:sp>
          <p:nvSpPr>
            <p:cNvPr id="21" name="Shape11">
              <a:extLst>
                <a:ext uri="{FF2B5EF4-FFF2-40B4-BE49-F238E27FC236}">
                  <a16:creationId xmlns:a16="http://schemas.microsoft.com/office/drawing/2014/main" id="{3F6D105B-D95D-BF11-8F48-5C95DB0B3F5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548435" y="-635000"/>
              <a:ext cx="7826721" cy="6858000"/>
            </a:xfrm>
            <a:custGeom>
              <a:avLst/>
              <a:gdLst>
                <a:gd name="connsiteX0" fmla="*/ 2025843 w 7826721"/>
                <a:gd name="connsiteY0" fmla="*/ 0 h 6858000"/>
                <a:gd name="connsiteX1" fmla="*/ 5800878 w 7826721"/>
                <a:gd name="connsiteY1" fmla="*/ 0 h 6858000"/>
                <a:gd name="connsiteX2" fmla="*/ 7826721 w 7826721"/>
                <a:gd name="connsiteY2" fmla="*/ 1169621 h 6858000"/>
                <a:gd name="connsiteX3" fmla="*/ 7826721 w 7826721"/>
                <a:gd name="connsiteY3" fmla="*/ 5688380 h 6858000"/>
                <a:gd name="connsiteX4" fmla="*/ 5800880 w 7826721"/>
                <a:gd name="connsiteY4" fmla="*/ 6858000 h 6858000"/>
                <a:gd name="connsiteX5" fmla="*/ 2025841 w 7826721"/>
                <a:gd name="connsiteY5" fmla="*/ 6858000 h 6858000"/>
                <a:gd name="connsiteX6" fmla="*/ 0 w 7826721"/>
                <a:gd name="connsiteY6" fmla="*/ 5688380 h 6858000"/>
                <a:gd name="connsiteX7" fmla="*/ 0 w 7826721"/>
                <a:gd name="connsiteY7" fmla="*/ 1169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6721" h="6858000">
                  <a:moveTo>
                    <a:pt x="2025843" y="0"/>
                  </a:moveTo>
                  <a:lnTo>
                    <a:pt x="5800878" y="0"/>
                  </a:lnTo>
                  <a:lnTo>
                    <a:pt x="7826721" y="1169621"/>
                  </a:lnTo>
                  <a:lnTo>
                    <a:pt x="7826721" y="5688380"/>
                  </a:lnTo>
                  <a:lnTo>
                    <a:pt x="5800880" y="6858000"/>
                  </a:lnTo>
                  <a:lnTo>
                    <a:pt x="2025841" y="6858000"/>
                  </a:lnTo>
                  <a:lnTo>
                    <a:pt x="0" y="5688380"/>
                  </a:lnTo>
                  <a:lnTo>
                    <a:pt x="0" y="1169621"/>
                  </a:lnTo>
                  <a:close/>
                </a:path>
              </a:pathLst>
            </a:custGeom>
            <a:solidFill>
              <a:srgbClr val="3BA4DD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lang="ru-RU" sz="1600"/>
            </a:p>
          </p:txBody>
        </p:sp>
        <p:grpSp>
          <p:nvGrpSpPr>
            <p:cNvPr id="22" name="Shape16">
              <a:extLst>
                <a:ext uri="{FF2B5EF4-FFF2-40B4-BE49-F238E27FC236}">
                  <a16:creationId xmlns:a16="http://schemas.microsoft.com/office/drawing/2014/main" id="{30271057-1D94-1645-B106-A478E172FB88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315264" y="-1109736"/>
              <a:ext cx="9559179" cy="7769980"/>
              <a:chOff x="1898940" y="-949472"/>
              <a:chExt cx="19118357" cy="15539958"/>
            </a:xfrm>
          </p:grpSpPr>
          <p:sp>
            <p:nvSpPr>
              <p:cNvPr id="24" name="Shape17">
                <a:extLst>
                  <a:ext uri="{FF2B5EF4-FFF2-40B4-BE49-F238E27FC236}">
                    <a16:creationId xmlns:a16="http://schemas.microsoft.com/office/drawing/2014/main" id="{8BFFD1D3-BB4C-C340-9BFE-DF86298FBF12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2451481" y="-949472"/>
                <a:ext cx="2022463" cy="2335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  <p:sp>
            <p:nvSpPr>
              <p:cNvPr id="25" name="Shape18">
                <a:extLst>
                  <a:ext uri="{FF2B5EF4-FFF2-40B4-BE49-F238E27FC236}">
                    <a16:creationId xmlns:a16="http://schemas.microsoft.com/office/drawing/2014/main" id="{66C8832B-F804-AF45-A850-6F0A66F8328D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1898940" y="11934383"/>
                <a:ext cx="2300255" cy="26561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3BA4DD"/>
                </a:solidFill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  <p:sp>
            <p:nvSpPr>
              <p:cNvPr id="26" name="Shape19">
                <a:extLst>
                  <a:ext uri="{FF2B5EF4-FFF2-40B4-BE49-F238E27FC236}">
                    <a16:creationId xmlns:a16="http://schemas.microsoft.com/office/drawing/2014/main" id="{92434BF3-EBDA-2C45-B331-B19E3FC30BE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9684478" y="9722470"/>
                <a:ext cx="1332820" cy="15390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3BA4DD"/>
                </a:solidFill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</p:grpSp>
        <p:grpSp>
          <p:nvGrpSpPr>
            <p:cNvPr id="23" name="Shape25">
              <a:extLst>
                <a:ext uri="{FF2B5EF4-FFF2-40B4-BE49-F238E27FC236}">
                  <a16:creationId xmlns:a16="http://schemas.microsoft.com/office/drawing/2014/main" id="{092D6E34-D0CF-2044-B323-4B27D7AE5830}"/>
                </a:ext>
              </a:extLst>
            </p:cNvPr>
            <p:cNvGrpSpPr/>
            <p:nvPr>
              <p:custDataLst>
                <p:tags r:id="rId13"/>
              </p:custDataLst>
            </p:nvPr>
          </p:nvGrpSpPr>
          <p:grpSpPr>
            <a:xfrm>
              <a:off x="-788718" y="-1546036"/>
              <a:ext cx="13465234" cy="7281306"/>
              <a:chOff x="-309024" y="-1822072"/>
              <a:chExt cx="26930468" cy="14562610"/>
            </a:xfrm>
          </p:grpSpPr>
          <p:sp>
            <p:nvSpPr>
              <p:cNvPr id="27" name="Shape26"/>
              <p:cNvSpPr/>
              <p:nvPr>
                <p:custDataLst>
                  <p:tags r:id="rId14"/>
                </p:custDataLst>
              </p:nvPr>
            </p:nvSpPr>
            <p:spPr>
              <a:xfrm flipV="1">
                <a:off x="10014088" y="11688733"/>
                <a:ext cx="4799734" cy="1"/>
              </a:xfrm>
              <a:prstGeom prst="line">
                <a:avLst/>
              </a:pr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400" tIns="25400" rIns="25400" bIns="25400" anchor="ctr"/>
              <a:lstStyle/>
              <a:p>
                <a:endParaRPr sz="1200"/>
              </a:p>
            </p:txBody>
          </p:sp>
          <p:sp>
            <p:nvSpPr>
              <p:cNvPr id="28" name="Shape27">
                <a:extLst>
                  <a:ext uri="{FF2B5EF4-FFF2-40B4-BE49-F238E27FC236}">
                    <a16:creationId xmlns:a16="http://schemas.microsoft.com/office/drawing/2014/main" id="{A7018137-BEC7-A041-ADC4-59703BA4E470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-309024" y="2294130"/>
                <a:ext cx="915294" cy="10568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  <p:sp>
            <p:nvSpPr>
              <p:cNvPr id="29" name="Shape28">
                <a:extLst>
                  <a:ext uri="{FF2B5EF4-FFF2-40B4-BE49-F238E27FC236}">
                    <a16:creationId xmlns:a16="http://schemas.microsoft.com/office/drawing/2014/main" id="{10FF6EB8-2C5C-2044-A132-3F23F068F880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22141410" y="-1822072"/>
                <a:ext cx="4480034" cy="5173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6675" cap="rnd">
                <a:solidFill>
                  <a:srgbClr val="FFFFFF"/>
                </a:solidFill>
                <a:prstDash val="sysDot"/>
                <a:round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  <p:sp>
            <p:nvSpPr>
              <p:cNvPr id="30" name="Shape29">
                <a:extLst>
                  <a:ext uri="{FF2B5EF4-FFF2-40B4-BE49-F238E27FC236}">
                    <a16:creationId xmlns:a16="http://schemas.microsoft.com/office/drawing/2014/main" id="{A76719DE-32B6-EA4B-8F6E-30A02D1A8AF6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20650329" y="11893062"/>
                <a:ext cx="733937" cy="847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>
                <a:noFill/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</p:grpSp>
      </p:grpSp>
      <p:grpSp>
        <p:nvGrpSpPr>
          <p:cNvPr id="8" name="Shape31"/>
          <p:cNvGrpSpPr/>
          <p:nvPr>
            <p:custDataLst>
              <p:tags r:id="rId2"/>
            </p:custDataLst>
          </p:nvPr>
        </p:nvGrpSpPr>
        <p:grpSpPr>
          <a:xfrm>
            <a:off x="5524891" y="413057"/>
            <a:ext cx="1143807" cy="1326817"/>
            <a:chOff x="4890685" y="2130591"/>
            <a:chExt cx="1143807" cy="1326817"/>
          </a:xfrm>
        </p:grpSpPr>
        <p:grpSp>
          <p:nvGrpSpPr>
            <p:cNvPr id="10" name="Shape32">
              <a:extLst>
                <a:ext uri="{FF2B5EF4-FFF2-40B4-BE49-F238E27FC236}">
                  <a16:creationId xmlns:a16="http://schemas.microsoft.com/office/drawing/2014/main" id="{E5EBF071-C524-744B-A424-AD1A56F4C97C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4890686" y="2130591"/>
              <a:ext cx="1143807" cy="1326817"/>
              <a:chOff x="4399524" y="2665832"/>
              <a:chExt cx="1516509" cy="1759152"/>
            </a:xfrm>
          </p:grpSpPr>
          <p:sp>
            <p:nvSpPr>
              <p:cNvPr id="31" name="Shape33">
                <a:extLst>
                  <a:ext uri="{FF2B5EF4-FFF2-40B4-BE49-F238E27FC236}">
                    <a16:creationId xmlns:a16="http://schemas.microsoft.com/office/drawing/2014/main" id="{409CB062-C210-8C45-AAC8-7E9089CE9277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5400000">
                <a:off x="4278202" y="2787154"/>
                <a:ext cx="1759152" cy="1516509"/>
              </a:xfrm>
              <a:prstGeom prst="hexagon">
                <a:avLst>
                  <a:gd name="adj" fmla="val 29271"/>
                  <a:gd name="vf" fmla="val 115470"/>
                </a:avLst>
              </a:prstGeom>
              <a:solidFill>
                <a:srgbClr val="00000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hangingPunct="1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ru-RU" sz="1800" kern="1200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11" name="Shape34"/>
              <p:cNvPicPr/>
              <p:nvPr>
                <p:custDataLst>
                  <p:tags r:id="rId9"/>
                </p:custDataLst>
              </p:nvPr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752122" y="3139749"/>
                <a:ext cx="811314" cy="811314"/>
              </a:xfrm>
              <a:prstGeom prst="rect">
                <a:avLst/>
              </a:prstGeom>
            </p:spPr>
          </p:pic>
        </p:grpSp>
      </p:grpSp>
      <p:sp>
        <p:nvSpPr>
          <p:cNvPr id="12" name="Shape2">
            <a:extLst>
              <a:ext uri="{FF2B5EF4-FFF2-40B4-BE49-F238E27FC236}">
                <a16:creationId xmlns:a16="http://schemas.microsoft.com/office/drawing/2014/main" id="{BD04C380-FF72-0949-AEC3-5154BD14E3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131329" y="4554053"/>
            <a:ext cx="3930931" cy="269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00" b="1" kern="1200" dirty="0" err="1">
                <a:solidFill>
                  <a:srgbClr val="FFFFFF"/>
                </a:solidFill>
                <a:latin typeface="+mn-lt"/>
              </a:rPr>
              <a:t>Виконав</a:t>
            </a:r>
            <a:endParaRPr lang="en-US" sz="2100" b="1" kern="12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7" name="Shape6">
            <a:extLst>
              <a:ext uri="{FF2B5EF4-FFF2-40B4-BE49-F238E27FC236}">
                <a16:creationId xmlns:a16="http://schemas.microsoft.com/office/drawing/2014/main" id="{DAB4F450-8D93-CF46-9069-A1A1039B4ED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131329" y="4848966"/>
            <a:ext cx="3930931" cy="269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kern="1200">
                <a:solidFill>
                  <a:srgbClr val="FFFFFF"/>
                </a:solidFill>
                <a:latin typeface="+mn-lt"/>
              </a:rPr>
              <a:t>студент групи ПЗ20130 (940П)</a:t>
            </a:r>
            <a:endParaRPr lang="en" sz="1400" kern="1200">
              <a:solidFill>
                <a:schemeClr val="bg1"/>
              </a:solidFill>
            </a:endParaRPr>
          </a:p>
        </p:txBody>
      </p:sp>
      <p:sp>
        <p:nvSpPr>
          <p:cNvPr id="18" name="Shape7">
            <a:extLst>
              <a:ext uri="{FF2B5EF4-FFF2-40B4-BE49-F238E27FC236}">
                <a16:creationId xmlns:a16="http://schemas.microsoft.com/office/drawing/2014/main" id="{DAB4F450-8D93-CF46-9069-A1A1039B4ED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131329" y="5158615"/>
            <a:ext cx="3930931" cy="269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kern="1200" dirty="0" err="1">
                <a:solidFill>
                  <a:srgbClr val="FFFFFF"/>
                </a:solidFill>
                <a:latin typeface="+mn-lt"/>
              </a:rPr>
              <a:t>Заболотний</a:t>
            </a:r>
            <a:r>
              <a:rPr lang="en-US" sz="18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</a:rPr>
              <a:t>Владсилав</a:t>
            </a:r>
            <a:endParaRPr lang="en" sz="1400" kern="1200" dirty="0">
              <a:solidFill>
                <a:schemeClr val="bg1"/>
              </a:solidFill>
            </a:endParaRPr>
          </a:p>
        </p:txBody>
      </p:sp>
      <p:sp>
        <p:nvSpPr>
          <p:cNvPr id="7" name="Shape5">
            <a:extLst>
              <a:ext uri="{FF2B5EF4-FFF2-40B4-BE49-F238E27FC236}">
                <a16:creationId xmlns:a16="http://schemas.microsoft.com/office/drawing/2014/main" id="{77ABD102-A5CC-9F4E-9040-C69656805DF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959508" y="1925924"/>
            <a:ext cx="6274573" cy="2375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Тема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дипломного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проєкту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: 
«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Розробка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мобільного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додатку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для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перегляду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розкладу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занять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університету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»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A2BAC688-B999-41F7-942F-7F88060DCFB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Shape34"/>
          <p:cNvGrpSpPr/>
          <p:nvPr>
            <p:custDataLst>
              <p:tags r:id="rId1"/>
            </p:custDataLst>
          </p:nvPr>
        </p:nvGrpSpPr>
        <p:grpSpPr>
          <a:xfrm>
            <a:off x="0" y="446"/>
            <a:ext cx="12192002" cy="6887720"/>
            <a:chOff x="-635000" y="-634554"/>
            <a:chExt cx="12192002" cy="6887720"/>
          </a:xfrm>
        </p:grpSpPr>
        <p:sp>
          <p:nvSpPr>
            <p:cNvPr id="23" name="Shape29">
              <a:extLst>
                <a:ext uri="{FF2B5EF4-FFF2-40B4-BE49-F238E27FC236}">
                  <a16:creationId xmlns:a16="http://schemas.microsoft.com/office/drawing/2014/main" id="{BFBD702A-7CB4-6DBC-604E-12A4CFF8354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-635000" y="5680456"/>
              <a:ext cx="12192000" cy="54254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4" name="Shape31">
              <a:extLst>
                <a:ext uri="{FF2B5EF4-FFF2-40B4-BE49-F238E27FC236}">
                  <a16:creationId xmlns:a16="http://schemas.microsoft.com/office/drawing/2014/main" id="{FD906F14-F55B-894B-CA10-478AB1927C56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9867406" y="-634554"/>
              <a:ext cx="1689594" cy="1675341"/>
            </a:xfrm>
            <a:custGeom>
              <a:avLst/>
              <a:gdLst>
                <a:gd name="connsiteX0" fmla="*/ 0 w 1689814"/>
                <a:gd name="connsiteY0" fmla="*/ 0 h 1675559"/>
                <a:gd name="connsiteX1" fmla="*/ 1689814 w 1689814"/>
                <a:gd name="connsiteY1" fmla="*/ 0 h 1675559"/>
                <a:gd name="connsiteX2" fmla="*/ 1689814 w 1689814"/>
                <a:gd name="connsiteY2" fmla="*/ 1480903 h 1675559"/>
                <a:gd name="connsiteX3" fmla="*/ 1332858 w 1689814"/>
                <a:gd name="connsiteY3" fmla="*/ 1675559 h 1675559"/>
                <a:gd name="connsiteX4" fmla="*/ 0 w 1689814"/>
                <a:gd name="connsiteY4" fmla="*/ 948724 h 16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9814" h="1675559">
                  <a:moveTo>
                    <a:pt x="0" y="0"/>
                  </a:moveTo>
                  <a:lnTo>
                    <a:pt x="1689814" y="0"/>
                  </a:lnTo>
                  <a:lnTo>
                    <a:pt x="1689814" y="1480903"/>
                  </a:lnTo>
                  <a:lnTo>
                    <a:pt x="1332858" y="1675559"/>
                  </a:lnTo>
                  <a:lnTo>
                    <a:pt x="0" y="948724"/>
                  </a:lnTo>
                  <a:close/>
                </a:path>
              </a:pathLst>
            </a:custGeom>
            <a:solidFill>
              <a:srgbClr val="3BA4DD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  <p:sp>
          <p:nvSpPr>
            <p:cNvPr id="25" name="Shape33">
              <a:extLst>
                <a:ext uri="{FF2B5EF4-FFF2-40B4-BE49-F238E27FC236}">
                  <a16:creationId xmlns:a16="http://schemas.microsoft.com/office/drawing/2014/main" id="{172DCEAF-3137-C33B-56C8-3C42A641837B}"/>
                </a:ext>
              </a:extLst>
            </p:cNvPr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6921358" y="2794000"/>
              <a:ext cx="4635643" cy="3459166"/>
            </a:xfrm>
            <a:custGeom>
              <a:avLst/>
              <a:gdLst>
                <a:gd name="connsiteX0" fmla="*/ 2458327 w 4636247"/>
                <a:gd name="connsiteY0" fmla="*/ 0 h 3459616"/>
                <a:gd name="connsiteX1" fmla="*/ 4636247 w 4636247"/>
                <a:gd name="connsiteY1" fmla="*/ 1187665 h 3459616"/>
                <a:gd name="connsiteX2" fmla="*/ 4636247 w 4636247"/>
                <a:gd name="connsiteY2" fmla="*/ 3459616 h 3459616"/>
                <a:gd name="connsiteX3" fmla="*/ 0 w 4636247"/>
                <a:gd name="connsiteY3" fmla="*/ 3459616 h 3459616"/>
                <a:gd name="connsiteX4" fmla="*/ 0 w 4636247"/>
                <a:gd name="connsiteY4" fmla="*/ 1340576 h 3459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247" h="3459616">
                  <a:moveTo>
                    <a:pt x="2458327" y="0"/>
                  </a:moveTo>
                  <a:lnTo>
                    <a:pt x="4636247" y="1187665"/>
                  </a:lnTo>
                  <a:lnTo>
                    <a:pt x="4636247" y="3459616"/>
                  </a:lnTo>
                  <a:lnTo>
                    <a:pt x="0" y="3459616"/>
                  </a:lnTo>
                  <a:lnTo>
                    <a:pt x="0" y="1340576"/>
                  </a:lnTo>
                  <a:close/>
                </a:path>
              </a:pathLst>
            </a:custGeom>
            <a:solidFill>
              <a:srgbClr val="3BA4DD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</p:grpSp>
      <p:sp>
        <p:nvSpPr>
          <p:cNvPr id="28" name="Shape18">
            <a:extLst>
              <a:ext uri="{FF2B5EF4-FFF2-40B4-BE49-F238E27FC236}">
                <a16:creationId xmlns:a16="http://schemas.microsoft.com/office/drawing/2014/main" id="{A546D3B2-C8A7-7744-8E84-8994C4B08697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621306" y="2881911"/>
            <a:ext cx="670064" cy="730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0000"/>
          </a:solidFill>
          <a:ln w="889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/>
          </a:p>
        </p:txBody>
      </p:sp>
      <p:sp>
        <p:nvSpPr>
          <p:cNvPr id="19" name="Shape20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78251" y="2881911"/>
            <a:ext cx="2005851" cy="130935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350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Репозиторій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
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програми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
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знаходиться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
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на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 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сторінці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github</a:t>
            </a:r>
            <a:endParaRPr sz="1400" dirty="0"/>
          </a:p>
        </p:txBody>
      </p:sp>
      <p:grpSp>
        <p:nvGrpSpPr>
          <p:cNvPr id="20" name="Shape24">
            <a:extLst>
              <a:ext uri="{FF2B5EF4-FFF2-40B4-BE49-F238E27FC236}">
                <a16:creationId xmlns:a16="http://schemas.microsoft.com/office/drawing/2014/main" id="{4570E42C-F2AE-B94F-B632-B30E96876C8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92362" y="4790915"/>
            <a:ext cx="670064" cy="730800"/>
            <a:chOff x="2711356" y="3823425"/>
            <a:chExt cx="670064" cy="730800"/>
          </a:xfrm>
        </p:grpSpPr>
        <p:sp>
          <p:nvSpPr>
            <p:cNvPr id="30" name="Shape25">
              <a:extLst>
                <a:ext uri="{FF2B5EF4-FFF2-40B4-BE49-F238E27FC236}">
                  <a16:creationId xmlns:a16="http://schemas.microsoft.com/office/drawing/2014/main" id="{A546D3B2-C8A7-7744-8E84-8994C4B08697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2711356" y="3823425"/>
              <a:ext cx="670064" cy="73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/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31" name="Shape26"/>
            <p:cNvPicPr/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48388" y="3990825"/>
              <a:ext cx="396000" cy="396000"/>
            </a:xfrm>
            <a:prstGeom prst="rect">
              <a:avLst/>
            </a:prstGeom>
          </p:spPr>
        </p:pic>
      </p:grpSp>
      <p:sp>
        <p:nvSpPr>
          <p:cNvPr id="21" name="Shape27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449307" y="4790915"/>
            <a:ext cx="2005851" cy="130935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350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Переглянути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код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
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та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 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завантажити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
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додаток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
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можу</a:t>
            </a:r>
            <a:r>
              <a:rPr lang="uk-UA" sz="1600" dirty="0" err="1">
                <a:solidFill>
                  <a:srgbClr val="000000"/>
                </a:solidFill>
                <a:latin typeface="+mn-lt"/>
                <a:sym typeface="Comfortaa"/>
              </a:rPr>
              <a:t>ть</a:t>
            </a:r>
            <a:r>
              <a:rPr lang="en-US" sz="16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n-lt"/>
                <a:sym typeface="Comfortaa"/>
              </a:rPr>
              <a:t>будь-хто</a:t>
            </a:r>
            <a:endParaRPr sz="1400" dirty="0"/>
          </a:p>
        </p:txBody>
      </p:sp>
      <p:sp>
        <p:nvSpPr>
          <p:cNvPr id="5" name="Shape6">
            <a:extLst>
              <a:ext uri="{FF2B5EF4-FFF2-40B4-BE49-F238E27FC236}">
                <a16:creationId xmlns:a16="http://schemas.microsoft.com/office/drawing/2014/main" id="{435452B9-7028-9F4E-B41C-3DBEB105903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74911" y="677462"/>
            <a:ext cx="7089222" cy="109102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2300" b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rPr lang="en-US" sz="3600" b="1" dirty="0" err="1">
                <a:solidFill>
                  <a:srgbClr val="000000"/>
                </a:solidFill>
                <a:latin typeface="+mn-lt"/>
              </a:rPr>
              <a:t>Системи</a:t>
            </a:r>
            <a:r>
              <a:rPr lang="en-US" sz="36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n-lt"/>
              </a:rPr>
              <a:t>контролю</a:t>
            </a:r>
            <a:r>
              <a:rPr lang="en-US" sz="36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n-lt"/>
              </a:rPr>
              <a:t>версій</a:t>
            </a:r>
            <a:endParaRPr lang="en-US" sz="36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33C60C-3B51-4FD6-8935-E223863EACD5}"/>
              </a:ext>
            </a:extLst>
          </p:cNvPr>
          <p:cNvSpPr txBox="1"/>
          <p:nvPr/>
        </p:nvSpPr>
        <p:spPr>
          <a:xfrm>
            <a:off x="552178" y="1697754"/>
            <a:ext cx="7089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350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rPr lang="ru-RU" sz="1800" dirty="0">
                <a:solidFill>
                  <a:srgbClr val="000000"/>
                </a:solidFill>
                <a:latin typeface="+mn-lt"/>
                <a:sym typeface="Comfortaa"/>
              </a:rPr>
              <a:t>В </a:t>
            </a:r>
            <a:r>
              <a:rPr lang="ru-RU" sz="1800" dirty="0" err="1">
                <a:solidFill>
                  <a:srgbClr val="000000"/>
                </a:solidFill>
                <a:latin typeface="+mn-lt"/>
                <a:sym typeface="Comfortaa"/>
              </a:rPr>
              <a:t>розробці</a:t>
            </a:r>
            <a:r>
              <a:rPr lang="ru-RU" sz="18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+mn-lt"/>
                <a:sym typeface="Comfortaa"/>
              </a:rPr>
              <a:t>програми</a:t>
            </a:r>
            <a:r>
              <a:rPr lang="ru-RU" sz="18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+mn-lt"/>
                <a:sym typeface="Comfortaa"/>
              </a:rPr>
              <a:t>використовувався</a:t>
            </a:r>
            <a:r>
              <a:rPr lang="ru-RU" sz="180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lang="ru-RU" sz="1800" dirty="0" err="1">
                <a:solidFill>
                  <a:srgbClr val="000000"/>
                </a:solidFill>
                <a:latin typeface="+mn-lt"/>
                <a:sym typeface="Comfortaa"/>
              </a:rPr>
              <a:t>git</a:t>
            </a:r>
            <a:r>
              <a:rPr lang="ru-RU" sz="1800" dirty="0">
                <a:solidFill>
                  <a:srgbClr val="000000"/>
                </a:solidFill>
                <a:latin typeface="+mn-lt"/>
                <a:sym typeface="Comfortaa"/>
              </a:rPr>
              <a:t> та </a:t>
            </a:r>
            <a:r>
              <a:rPr lang="ru-RU" sz="1800" dirty="0" err="1">
                <a:solidFill>
                  <a:srgbClr val="000000"/>
                </a:solidFill>
                <a:latin typeface="+mn-lt"/>
                <a:sym typeface="Comfortaa"/>
              </a:rPr>
              <a:t>github</a:t>
            </a:r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4D077-43F1-4C47-A9A2-8AF15A7859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72" y="2572734"/>
            <a:ext cx="5871421" cy="3372100"/>
          </a:xfrm>
          <a:prstGeom prst="rect">
            <a:avLst/>
          </a:prstGeom>
        </p:spPr>
      </p:pic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E58E5EC-83FE-4477-BD58-0A3953C97DA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287237" y="6365930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8C2555-5BF0-4FF0-89B1-960D8B6959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9" y="3035719"/>
            <a:ext cx="442957" cy="44295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39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3588" cy="6858000"/>
            <a:chOff x="-635000" y="-635000"/>
            <a:chExt cx="12193588" cy="6858000"/>
          </a:xfrm>
        </p:grpSpPr>
        <p:pic>
          <p:nvPicPr>
            <p:cNvPr id="27" name="Shape38"/>
            <p:cNvPicPr/>
            <p:nvPr>
              <p:custDataLst>
                <p:tags r:id="rId15"/>
              </p:custDataLst>
            </p:nvPr>
          </p:nvPicPr>
          <p:blipFill>
            <a:blip r:embed="rId17">
              <a:lum bright="-50000"/>
            </a:blip>
            <a:stretch>
              <a:fillRect/>
            </a:stretch>
          </p:blipFill>
          <p:spPr>
            <a:xfrm>
              <a:off x="-635000" y="-635000"/>
              <a:ext cx="12193588" cy="6858000"/>
            </a:xfrm>
            <a:prstGeom prst="rect">
              <a:avLst/>
            </a:prstGeom>
          </p:spPr>
        </p:pic>
      </p:grpSp>
      <p:sp>
        <p:nvSpPr>
          <p:cNvPr id="20" name="Shape16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9265146" y="836712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uk-UA" sz="1600" dirty="0">
                <a:solidFill>
                  <a:srgbClr val="FFFFFF"/>
                </a:solidFill>
                <a:latin typeface="+mn-lt"/>
              </a:rPr>
              <a:t>П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ропонувати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нові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функції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, 
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створюючи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issues</a:t>
            </a:r>
            <a:endParaRPr lang="ru-RU" sz="900" dirty="0"/>
          </a:p>
        </p:txBody>
      </p:sp>
      <p:grpSp>
        <p:nvGrpSpPr>
          <p:cNvPr id="21" name="Shape20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601128" y="809633"/>
            <a:ext cx="512205" cy="594157"/>
            <a:chOff x="7274067" y="2922521"/>
            <a:chExt cx="512205" cy="594157"/>
          </a:xfrm>
        </p:grpSpPr>
        <p:sp>
          <p:nvSpPr>
            <p:cNvPr id="30" name="Shape21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3BA4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1" name="Shape22"/>
            <p:cNvPicPr/>
            <p:nvPr>
              <p:custDataLst>
                <p:tags r:id="rId14"/>
              </p:custDataLst>
            </p:nvPr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22" name="Shape23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265146" y="2966924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FFFFFF"/>
                </a:solidFill>
                <a:latin typeface="+mn-lt"/>
              </a:rPr>
              <a:t>Пропонувати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реалізацію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нових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функцій</a:t>
            </a:r>
            <a:r>
              <a:rPr lang="uk-UA" sz="1600" dirty="0"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за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рахунок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Pull request</a:t>
            </a:r>
            <a:endParaRPr lang="ru-RU" sz="900" dirty="0"/>
          </a:p>
        </p:txBody>
      </p:sp>
      <p:grpSp>
        <p:nvGrpSpPr>
          <p:cNvPr id="23" name="Shape27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601128" y="2939846"/>
            <a:ext cx="512205" cy="594157"/>
            <a:chOff x="7274067" y="2922521"/>
            <a:chExt cx="512205" cy="594157"/>
          </a:xfrm>
        </p:grpSpPr>
        <p:sp>
          <p:nvSpPr>
            <p:cNvPr id="32" name="Shape28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3BA4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3" name="Shape29"/>
            <p:cNvPicPr/>
            <p:nvPr>
              <p:custDataLst>
                <p:tags r:id="rId12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24" name="Shape30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9313793" y="5179611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FFFFFF"/>
                </a:solidFill>
                <a:latin typeface="+mn-lt"/>
              </a:rPr>
              <a:t>Пропонувати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виправлення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помилок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за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рахунок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Pull request</a:t>
            </a:r>
            <a:endParaRPr lang="ru-RU" sz="900" dirty="0"/>
          </a:p>
        </p:txBody>
      </p:sp>
      <p:grpSp>
        <p:nvGrpSpPr>
          <p:cNvPr id="25" name="Shape34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8649775" y="5152533"/>
            <a:ext cx="512205" cy="594157"/>
            <a:chOff x="7274067" y="2922521"/>
            <a:chExt cx="512205" cy="594157"/>
          </a:xfrm>
        </p:grpSpPr>
        <p:sp>
          <p:nvSpPr>
            <p:cNvPr id="34" name="Shape35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3BA4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5" name="Shape36"/>
            <p:cNvPicPr/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4" name="Shape8">
            <a:extLst>
              <a:ext uri="{FF2B5EF4-FFF2-40B4-BE49-F238E27FC236}">
                <a16:creationId xmlns:a16="http://schemas.microsoft.com/office/drawing/2014/main" id="{943C064C-5247-A650-AE8C-574429B1343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80170" y="303669"/>
            <a:ext cx="6627957" cy="2192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uk-UA" sz="3600" b="1" dirty="0">
                <a:latin typeface="+mn-lt"/>
              </a:rPr>
              <a:t>Можливості </a:t>
            </a:r>
            <a:r>
              <a:rPr lang="en-US" sz="3600" b="1" dirty="0">
                <a:latin typeface="+mn-lt"/>
              </a:rPr>
              <a:t>GitHub</a:t>
            </a:r>
            <a:endParaRPr lang="en-US" sz="36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C243CDF5-3FB9-4713-BFC9-DB4FE46C97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066800" y="6371768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Shape40"/>
          <p:cNvGrpSpPr/>
          <p:nvPr>
            <p:custDataLst>
              <p:tags r:id="rId1"/>
            </p:custDataLst>
          </p:nvPr>
        </p:nvGrpSpPr>
        <p:grpSpPr>
          <a:xfrm>
            <a:off x="2005571" y="-1033060"/>
            <a:ext cx="8182445" cy="8924119"/>
            <a:chOff x="1370572" y="-1668059"/>
            <a:chExt cx="8182445" cy="8924119"/>
          </a:xfrm>
        </p:grpSpPr>
        <p:sp>
          <p:nvSpPr>
            <p:cNvPr id="37" name="Shape37"/>
            <p:cNvSpPr/>
            <p:nvPr>
              <p:custDataLst>
                <p:tags r:id="rId10"/>
              </p:custDataLst>
            </p:nvPr>
          </p:nvSpPr>
          <p:spPr>
            <a:xfrm>
              <a:off x="1370572" y="-1668059"/>
              <a:ext cx="8182445" cy="8924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  <p:sp>
          <p:nvSpPr>
            <p:cNvPr id="38" name="Shape39"/>
            <p:cNvSpPr/>
            <p:nvPr>
              <p:custDataLst>
                <p:tags r:id="rId11"/>
              </p:custDataLst>
            </p:nvPr>
          </p:nvSpPr>
          <p:spPr>
            <a:xfrm>
              <a:off x="3302785" y="399612"/>
              <a:ext cx="4318019" cy="4709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3BA4DD"/>
            </a:solidFill>
            <a:ln w="50800">
              <a:solidFill>
                <a:srgbClr val="3BA4DD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lang="en" sz="3200" dirty="0">
                <a:sym typeface="Comfortaa"/>
              </a:endParaRPr>
            </a:p>
          </p:txBody>
        </p:sp>
      </p:grpSp>
      <p:grpSp>
        <p:nvGrpSpPr>
          <p:cNvPr id="4" name="Shape41"/>
          <p:cNvGrpSpPr/>
          <p:nvPr>
            <p:custDataLst>
              <p:tags r:id="rId2"/>
            </p:custDataLst>
          </p:nvPr>
        </p:nvGrpSpPr>
        <p:grpSpPr>
          <a:xfrm>
            <a:off x="5835827" y="2029584"/>
            <a:ext cx="521932" cy="521932"/>
            <a:chOff x="5200828" y="2533034"/>
            <a:chExt cx="521932" cy="521932"/>
          </a:xfrm>
        </p:grpSpPr>
        <p:pic>
          <p:nvPicPr>
            <p:cNvPr id="6" name="Shape42"/>
            <p:cNvPicPr/>
            <p:nvPr>
              <p:custDataLst>
                <p:tags r:id="rId9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00828" y="2533034"/>
              <a:ext cx="521932" cy="521932"/>
            </a:xfrm>
            <a:prstGeom prst="rect">
              <a:avLst/>
            </a:prstGeom>
          </p:spPr>
        </p:pic>
      </p:grpSp>
      <p:sp>
        <p:nvSpPr>
          <p:cNvPr id="22" name="Shape16">
            <a:extLst>
              <a:ext uri="{FF2B5EF4-FFF2-40B4-BE49-F238E27FC236}">
                <a16:creationId xmlns:a16="http://schemas.microsoft.com/office/drawing/2014/main" id="{8830689D-8E9D-4B42-A89B-A647CD82CA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136661" y="2057056"/>
            <a:ext cx="245375" cy="286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400000"/>
          </a:ln>
        </p:spPr>
        <p:txBody>
          <a:bodyPr lIns="25397" tIns="25397" rIns="25397" bIns="25397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sz="1600"/>
          </a:p>
        </p:txBody>
      </p:sp>
      <p:sp>
        <p:nvSpPr>
          <p:cNvPr id="26" name="Shape22">
            <a:extLst>
              <a:ext uri="{FF2B5EF4-FFF2-40B4-BE49-F238E27FC236}">
                <a16:creationId xmlns:a16="http://schemas.microsoft.com/office/drawing/2014/main" id="{8830689D-8E9D-4B42-A89B-A647CD82CA2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136661" y="4442231"/>
            <a:ext cx="245375" cy="286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400000"/>
          </a:ln>
        </p:spPr>
        <p:txBody>
          <a:bodyPr lIns="25397" tIns="25397" rIns="25397" bIns="25397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sz="1600"/>
          </a:p>
        </p:txBody>
      </p:sp>
      <p:sp>
        <p:nvSpPr>
          <p:cNvPr id="30" name="Shape28">
            <a:extLst>
              <a:ext uri="{FF2B5EF4-FFF2-40B4-BE49-F238E27FC236}">
                <a16:creationId xmlns:a16="http://schemas.microsoft.com/office/drawing/2014/main" id="{8830689D-8E9D-4B42-A89B-A647CD82CA2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01566" y="2057553"/>
            <a:ext cx="245375" cy="286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400000"/>
          </a:ln>
        </p:spPr>
        <p:txBody>
          <a:bodyPr lIns="25397" tIns="25397" rIns="25397" bIns="25397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sz="1600"/>
          </a:p>
        </p:txBody>
      </p:sp>
      <p:sp>
        <p:nvSpPr>
          <p:cNvPr id="32" name="Shape31">
            <a:extLst>
              <a:ext uri="{FF2B5EF4-FFF2-40B4-BE49-F238E27FC236}">
                <a16:creationId xmlns:a16="http://schemas.microsoft.com/office/drawing/2014/main" id="{8830689D-8E9D-4B42-A89B-A647CD82CA2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801566" y="4432294"/>
            <a:ext cx="245375" cy="286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400000"/>
          </a:ln>
        </p:spPr>
        <p:txBody>
          <a:bodyPr lIns="25397" tIns="25397" rIns="25397" bIns="25397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sz="1600"/>
          </a:p>
        </p:txBody>
      </p:sp>
      <p:sp>
        <p:nvSpPr>
          <p:cNvPr id="7" name="Shape14">
            <a:extLst>
              <a:ext uri="{FF2B5EF4-FFF2-40B4-BE49-F238E27FC236}">
                <a16:creationId xmlns:a16="http://schemas.microsoft.com/office/drawing/2014/main" id="{E1ABD751-F0B9-8F44-A0D1-9A9E2A57878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117085" y="2295601"/>
            <a:ext cx="3877200" cy="19711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6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Comfortaa"/>
                <a:cs typeface="Comfortaa"/>
                <a:sym typeface="Comfortaa"/>
              </a:rPr>
              <a:t>Висновки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A7ED00-5CD2-49DC-BF05-AA705D5FC6B7}"/>
              </a:ext>
            </a:extLst>
          </p:cNvPr>
          <p:cNvSpPr txBox="1"/>
          <p:nvPr/>
        </p:nvSpPr>
        <p:spPr>
          <a:xfrm>
            <a:off x="4333279" y="4227732"/>
            <a:ext cx="34791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 err="1">
                <a:solidFill>
                  <a:schemeClr val="bg1"/>
                </a:solidFill>
              </a:rPr>
              <a:t>Програмний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додаток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виконує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наступні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функції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2F8772-31CB-4767-AA3C-588F4AB91665}"/>
              </a:ext>
            </a:extLst>
          </p:cNvPr>
          <p:cNvSpPr txBox="1"/>
          <p:nvPr/>
        </p:nvSpPr>
        <p:spPr>
          <a:xfrm>
            <a:off x="8411874" y="1779936"/>
            <a:ext cx="15742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</a:rPr>
              <a:t>П</a:t>
            </a:r>
            <a:r>
              <a:rPr lang="ru-RU" sz="1600" dirty="0" err="1">
                <a:solidFill>
                  <a:schemeClr val="bg1"/>
                </a:solidFill>
              </a:rPr>
              <a:t>ерегляд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розкладу</a:t>
            </a:r>
            <a:r>
              <a:rPr lang="ru-RU" sz="1600" dirty="0">
                <a:solidFill>
                  <a:schemeClr val="bg1"/>
                </a:solidFill>
              </a:rPr>
              <a:t> занять для </a:t>
            </a:r>
            <a:r>
              <a:rPr lang="ru-RU" sz="1600" dirty="0" err="1">
                <a:solidFill>
                  <a:schemeClr val="bg1"/>
                </a:solidFill>
              </a:rPr>
              <a:t>групи</a:t>
            </a:r>
            <a:endParaRPr lang="uk-UA" sz="16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9002A4-5A0E-4B0E-A5AA-412152A352E6}"/>
              </a:ext>
            </a:extLst>
          </p:cNvPr>
          <p:cNvSpPr txBox="1"/>
          <p:nvPr/>
        </p:nvSpPr>
        <p:spPr>
          <a:xfrm>
            <a:off x="8497906" y="4257114"/>
            <a:ext cx="15742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</a:rPr>
              <a:t>П</a:t>
            </a:r>
            <a:r>
              <a:rPr lang="ru-RU" sz="1600" dirty="0" err="1">
                <a:solidFill>
                  <a:schemeClr val="bg1"/>
                </a:solidFill>
              </a:rPr>
              <a:t>ерегляд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розкладу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модулів</a:t>
            </a:r>
            <a:r>
              <a:rPr lang="ru-RU" sz="1600" dirty="0">
                <a:solidFill>
                  <a:schemeClr val="bg1"/>
                </a:solidFill>
              </a:rPr>
              <a:t> для </a:t>
            </a:r>
            <a:r>
              <a:rPr lang="ru-RU" sz="1600" dirty="0" err="1">
                <a:solidFill>
                  <a:schemeClr val="bg1"/>
                </a:solidFill>
              </a:rPr>
              <a:t>групи</a:t>
            </a:r>
            <a:endParaRPr lang="uk-UA" sz="1600" dirty="0">
              <a:solidFill>
                <a:schemeClr val="bg1"/>
              </a:solidFill>
            </a:endParaRPr>
          </a:p>
        </p:txBody>
      </p:sp>
      <p:sp>
        <p:nvSpPr>
          <p:cNvPr id="46" name="Shape22">
            <a:extLst>
              <a:ext uri="{FF2B5EF4-FFF2-40B4-BE49-F238E27FC236}">
                <a16:creationId xmlns:a16="http://schemas.microsoft.com/office/drawing/2014/main" id="{223256C9-82B6-4D98-9738-3659D49967E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958725" y="5643746"/>
            <a:ext cx="245375" cy="286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400000"/>
          </a:ln>
        </p:spPr>
        <p:txBody>
          <a:bodyPr lIns="25397" tIns="25397" rIns="25397" bIns="25397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5D5B0B-C19E-40AF-8A18-E51D22D6F4B4}"/>
              </a:ext>
            </a:extLst>
          </p:cNvPr>
          <p:cNvSpPr txBox="1"/>
          <p:nvPr/>
        </p:nvSpPr>
        <p:spPr>
          <a:xfrm>
            <a:off x="2149610" y="4252152"/>
            <a:ext cx="15742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uk-UA" sz="1600" dirty="0">
                <a:solidFill>
                  <a:schemeClr val="bg1"/>
                </a:solidFill>
              </a:rPr>
              <a:t>П</a:t>
            </a:r>
            <a:r>
              <a:rPr lang="ru-RU" sz="1600" dirty="0" err="1">
                <a:solidFill>
                  <a:schemeClr val="bg1"/>
                </a:solidFill>
              </a:rPr>
              <a:t>ерегляд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розкладу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модулів</a:t>
            </a:r>
            <a:r>
              <a:rPr lang="ru-RU" sz="1600" dirty="0">
                <a:solidFill>
                  <a:schemeClr val="bg1"/>
                </a:solidFill>
              </a:rPr>
              <a:t> для 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</a:rPr>
              <a:t> </a:t>
            </a:r>
            <a:r>
              <a:rPr lang="ru-RU" sz="1600" dirty="0" err="1">
                <a:solidFill>
                  <a:schemeClr val="bg1"/>
                </a:solidFill>
              </a:rPr>
              <a:t>викладачів</a:t>
            </a:r>
            <a:endParaRPr lang="uk-UA" sz="16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49F735-7C1C-489B-948F-4F6F2DFC915F}"/>
              </a:ext>
            </a:extLst>
          </p:cNvPr>
          <p:cNvSpPr txBox="1"/>
          <p:nvPr/>
        </p:nvSpPr>
        <p:spPr>
          <a:xfrm>
            <a:off x="2229529" y="1866977"/>
            <a:ext cx="15742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uk-UA" sz="1600" dirty="0">
                <a:solidFill>
                  <a:schemeClr val="bg1"/>
                </a:solidFill>
              </a:rPr>
              <a:t>П</a:t>
            </a:r>
            <a:r>
              <a:rPr lang="ru-RU" sz="1600" dirty="0" err="1">
                <a:solidFill>
                  <a:schemeClr val="bg1"/>
                </a:solidFill>
              </a:rPr>
              <a:t>ерегляд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розкладу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разять</a:t>
            </a:r>
            <a:r>
              <a:rPr lang="ru-RU" sz="1600" dirty="0">
                <a:solidFill>
                  <a:schemeClr val="bg1"/>
                </a:solidFill>
              </a:rPr>
              <a:t> для 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</a:rPr>
              <a:t> </a:t>
            </a:r>
            <a:r>
              <a:rPr lang="ru-RU" sz="1600" dirty="0" err="1">
                <a:solidFill>
                  <a:schemeClr val="bg1"/>
                </a:solidFill>
              </a:rPr>
              <a:t>викладачів</a:t>
            </a:r>
            <a:endParaRPr lang="uk-UA" sz="16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4D1747-9644-458B-B4E1-C93C69820E18}"/>
              </a:ext>
            </a:extLst>
          </p:cNvPr>
          <p:cNvSpPr txBox="1"/>
          <p:nvPr/>
        </p:nvSpPr>
        <p:spPr>
          <a:xfrm>
            <a:off x="5057429" y="5995474"/>
            <a:ext cx="20479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600" dirty="0">
                <a:solidFill>
                  <a:schemeClr val="bg1"/>
                </a:solidFill>
              </a:rPr>
              <a:t>Перегляд доступних розкладів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3572616A-06EB-4B16-AFE6-ED36297F68D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392038" y="6309320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hape17"/>
          <p:cNvGrpSpPr/>
          <p:nvPr>
            <p:custDataLst>
              <p:tags r:id="rId1"/>
            </p:custDataLst>
          </p:nvPr>
        </p:nvGrpSpPr>
        <p:grpSpPr>
          <a:xfrm>
            <a:off x="2223776" y="-1936766"/>
            <a:ext cx="11419953" cy="9878137"/>
            <a:chOff x="1588776" y="-2571766"/>
            <a:chExt cx="11419953" cy="9878137"/>
          </a:xfrm>
        </p:grpSpPr>
        <p:grpSp>
          <p:nvGrpSpPr>
            <p:cNvPr id="13" name="Shape5">
              <a:extLst>
                <a:ext uri="{FF2B5EF4-FFF2-40B4-BE49-F238E27FC236}">
                  <a16:creationId xmlns:a16="http://schemas.microsoft.com/office/drawing/2014/main" id="{BAFE35F8-6679-BB4B-A4CE-F40328EB40CF}"/>
                </a:ext>
              </a:extLst>
            </p:cNvPr>
            <p:cNvGrpSpPr/>
            <p:nvPr>
              <p:custDataLst>
                <p:tags r:id="rId8"/>
              </p:custDataLst>
            </p:nvPr>
          </p:nvGrpSpPr>
          <p:grpSpPr>
            <a:xfrm>
              <a:off x="3733800" y="-2571766"/>
              <a:ext cx="9211866" cy="7637780"/>
              <a:chOff x="8736011" y="-3873531"/>
              <a:chExt cx="18423731" cy="15275561"/>
            </a:xfrm>
          </p:grpSpPr>
          <p:sp>
            <p:nvSpPr>
              <p:cNvPr id="16" name="Shape6">
                <a:extLst>
                  <a:ext uri="{FF2B5EF4-FFF2-40B4-BE49-F238E27FC236}">
                    <a16:creationId xmlns:a16="http://schemas.microsoft.com/office/drawing/2014/main" id="{E73FD60A-AFA0-3946-8864-F6F9AE8F63FD}"/>
                  </a:ext>
                </a:extLst>
              </p:cNvPr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20565607" y="-2658671"/>
                <a:ext cx="5480238" cy="5976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 cap="rnd">
                <a:solidFill>
                  <a:srgbClr val="3BA4DD"/>
                </a:solidFill>
                <a:prstDash val="sysDot"/>
                <a:round/>
              </a:ln>
              <a:extLst>
                <a:ext uri="{C572A759-6A51-4108-AA02-DFA0A04FC94B}">
  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17" name="Shape7">
                <a:extLst>
                  <a:ext uri="{FF2B5EF4-FFF2-40B4-BE49-F238E27FC236}">
                    <a16:creationId xmlns:a16="http://schemas.microsoft.com/office/drawing/2014/main" id="{AFFDCC90-176F-8140-AA96-E3A0EF6B43E3}"/>
                  </a:ext>
                </a:extLst>
              </p:cNvPr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19451713" y="-3873531"/>
                <a:ext cx="7708029" cy="8406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3BA4DD"/>
                </a:solidFill>
                <a:miter lim="400000"/>
              </a:ln>
              <a:extLst>
                <a:ext uri="{C572A759-6A51-4108-AA02-DFA0A04FC94B}">
  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18" name="Shape8"/>
              <p:cNvSpPr/>
              <p:nvPr>
                <p:custDataLst>
                  <p:tags r:id="rId15"/>
                </p:custDataLst>
              </p:nvPr>
            </p:nvSpPr>
            <p:spPr>
              <a:xfrm flipV="1">
                <a:off x="8736011" y="11402027"/>
                <a:ext cx="6660084" cy="2"/>
              </a:xfrm>
              <a:prstGeom prst="line">
                <a:avLst/>
              </a:prstGeom>
              <a:ln w="88900">
                <a:solidFill>
                  <a:srgbClr val="3BA4DD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00"/>
              </a:p>
            </p:txBody>
          </p:sp>
        </p:grpSp>
        <p:sp>
          <p:nvSpPr>
            <p:cNvPr id="14" name="Shape10">
              <a:extLst>
                <a:ext uri="{FF2B5EF4-FFF2-40B4-BE49-F238E27FC236}">
                  <a16:creationId xmlns:a16="http://schemas.microsoft.com/office/drawing/2014/main" id="{BFE95C86-8547-9741-B6F1-9A0714C49D65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10106860" y="4141473"/>
              <a:ext cx="2901868" cy="3164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63500">
              <a:solidFill>
                <a:srgbClr val="3BA4DD"/>
              </a:solidFill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grpSp>
          <p:nvGrpSpPr>
            <p:cNvPr id="15" name="Shape14">
              <a:extLst>
                <a:ext uri="{FF2B5EF4-FFF2-40B4-BE49-F238E27FC236}">
                  <a16:creationId xmlns:a16="http://schemas.microsoft.com/office/drawing/2014/main" id="{3803C7D5-04B2-2F4F-97AD-8A2C09E63813}"/>
                </a:ext>
              </a:extLst>
            </p:cNvPr>
            <p:cNvGrpSpPr/>
            <p:nvPr>
              <p:custDataLst>
                <p:tags r:id="rId10"/>
              </p:custDataLst>
            </p:nvPr>
          </p:nvGrpSpPr>
          <p:grpSpPr>
            <a:xfrm>
              <a:off x="1588776" y="-1187603"/>
              <a:ext cx="8301636" cy="7975380"/>
              <a:chOff x="4445963" y="-1105206"/>
              <a:chExt cx="16603270" cy="15950760"/>
            </a:xfrm>
          </p:grpSpPr>
          <p:sp>
            <p:nvSpPr>
              <p:cNvPr id="19" name="Shape15">
                <a:extLst>
                  <a:ext uri="{FF2B5EF4-FFF2-40B4-BE49-F238E27FC236}">
                    <a16:creationId xmlns:a16="http://schemas.microsoft.com/office/drawing/2014/main" id="{D3957909-4BBD-F549-855D-6697049F0249}"/>
                  </a:ext>
                </a:extLst>
              </p:cNvPr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445963" y="-1105206"/>
                <a:ext cx="2026707" cy="22104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00000"/>
                </a:solidFill>
                <a:miter lim="400000"/>
              </a:ln>
              <a:extLst>
                <a:ext uri="{C572A759-6A51-4108-AA02-DFA0A04FC94B}">
  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20" name="Shape16">
                <a:extLst>
                  <a:ext uri="{FF2B5EF4-FFF2-40B4-BE49-F238E27FC236}">
                    <a16:creationId xmlns:a16="http://schemas.microsoft.com/office/drawing/2014/main" id="{756B7F99-ED8E-7244-AB60-87BAFDD21769}"/>
                  </a:ext>
                </a:extLst>
              </p:cNvPr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18376706" y="11930783"/>
                <a:ext cx="2672528" cy="2914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/>
              </a:solidFill>
              <a:ln w="177800">
                <a:noFill/>
                <a:miter lim="400000"/>
              </a:ln>
              <a:extLst>
                <a:ext uri="{C572A759-6A51-4108-AA02-DFA0A04FC94B}">
  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</p:grpSp>
      </p:grpSp>
      <p:grpSp>
        <p:nvGrpSpPr>
          <p:cNvPr id="6" name="Shape18"/>
          <p:cNvGrpSpPr/>
          <p:nvPr>
            <p:custDataLst>
              <p:tags r:id="rId2"/>
            </p:custDataLst>
          </p:nvPr>
        </p:nvGrpSpPr>
        <p:grpSpPr>
          <a:xfrm>
            <a:off x="4205041" y="585788"/>
            <a:ext cx="1263600" cy="1260475"/>
            <a:chOff x="4829994" y="2163762"/>
            <a:chExt cx="1263600" cy="1260475"/>
          </a:xfrm>
        </p:grpSpPr>
        <p:grpSp>
          <p:nvGrpSpPr>
            <p:cNvPr id="8" name="Shape19">
              <a:extLst>
                <a:ext uri="{FF2B5EF4-FFF2-40B4-BE49-F238E27FC236}">
                  <a16:creationId xmlns:a16="http://schemas.microsoft.com/office/drawing/2014/main" id="{6D7CB724-F975-4B46-AB7A-1E911F886BAF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4991691" y="2251173"/>
              <a:ext cx="940205" cy="1085653"/>
              <a:chOff x="5467072" y="1476184"/>
              <a:chExt cx="940205" cy="1085653"/>
            </a:xfrm>
          </p:grpSpPr>
          <p:sp>
            <p:nvSpPr>
              <p:cNvPr id="21" name="Shape20">
                <a:extLst>
                  <a:ext uri="{FF2B5EF4-FFF2-40B4-BE49-F238E27FC236}">
                    <a16:creationId xmlns:a16="http://schemas.microsoft.com/office/drawing/2014/main" id="{240F4DB2-BEDD-D84B-B459-85F65DF67CFC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5467072" y="1476184"/>
                <a:ext cx="940205" cy="1085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pic>
            <p:nvPicPr>
              <p:cNvPr id="9" name="Shape21"/>
              <p:cNvPicPr/>
              <p:nvPr>
                <p:custDataLst>
                  <p:tags r:id="rId7"/>
                </p:custDataLst>
              </p:nvPr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622174" y="1704010"/>
                <a:ext cx="630000" cy="630000"/>
              </a:xfrm>
              <a:prstGeom prst="rect">
                <a:avLst/>
              </a:prstGeom>
            </p:spPr>
          </p:pic>
        </p:grpSp>
      </p:grpSp>
      <p:pic>
        <p:nvPicPr>
          <p:cNvPr id="10" name="Shape22"/>
          <p:cNvPicPr/>
          <p:nvPr>
            <p:custDataLst>
              <p:tags r:id="rId3"/>
            </p:custDataLst>
          </p:nvPr>
        </p:nvPicPr>
        <p:blipFill>
          <a:blip r:embed="rId19"/>
          <a:stretch>
            <a:fillRect/>
          </a:stretch>
        </p:blipFill>
        <p:spPr>
          <a:xfrm rot="19800000">
            <a:off x="-138877" y="451247"/>
            <a:ext cx="3810000" cy="3810584"/>
          </a:xfrm>
          <a:prstGeom prst="rect">
            <a:avLst/>
          </a:prstGeom>
        </p:spPr>
      </p:pic>
      <p:sp>
        <p:nvSpPr>
          <p:cNvPr id="5" name="Shape0">
            <a:extLst>
              <a:ext uri="{FF2B5EF4-FFF2-40B4-BE49-F238E27FC236}">
                <a16:creationId xmlns:a16="http://schemas.microsoft.com/office/drawing/2014/main" id="{F9D41AE2-FA82-D242-BE25-BC9B4816960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368800" y="1771768"/>
            <a:ext cx="6274573" cy="3176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l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0" b="1">
                <a:solidFill>
                  <a:srgbClr val="000000"/>
                </a:solidFill>
                <a:latin typeface="+mn-lt"/>
              </a:rPr>
              <a:t>Дякую 
за увагу!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2FF802B1-2DB7-4C7A-A7B9-2791A05E30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464046" y="6390725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40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3588" cy="6858000"/>
            <a:chOff x="-635000" y="-635000"/>
            <a:chExt cx="12193588" cy="6858000"/>
          </a:xfrm>
        </p:grpSpPr>
        <p:pic>
          <p:nvPicPr>
            <p:cNvPr id="28" name="Shape39"/>
            <p:cNvPicPr/>
            <p:nvPr>
              <p:custDataLst>
                <p:tags r:id="rId20"/>
              </p:custDataLst>
            </p:nvPr>
          </p:nvPicPr>
          <p:blipFill>
            <a:blip r:embed="rId22">
              <a:lum bright="-50000"/>
            </a:blip>
            <a:stretch>
              <a:fillRect/>
            </a:stretch>
          </p:blipFill>
          <p:spPr>
            <a:xfrm>
              <a:off x="-635000" y="-635000"/>
              <a:ext cx="12193588" cy="6858000"/>
            </a:xfrm>
            <a:prstGeom prst="rect">
              <a:avLst/>
            </a:prstGeom>
          </p:spPr>
        </p:pic>
      </p:grpSp>
      <p:sp>
        <p:nvSpPr>
          <p:cNvPr id="19" name="Shape10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9795218" y="530839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Брати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наявні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розклади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з 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офіційного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сайту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університету</a:t>
            </a:r>
            <a:endParaRPr lang="ru-RU" sz="800" dirty="0"/>
          </a:p>
        </p:txBody>
      </p:sp>
      <p:grpSp>
        <p:nvGrpSpPr>
          <p:cNvPr id="20" name="Shape14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131200" y="503760"/>
            <a:ext cx="512205" cy="594157"/>
            <a:chOff x="7274067" y="2922521"/>
            <a:chExt cx="512205" cy="594157"/>
          </a:xfrm>
        </p:grpSpPr>
        <p:sp>
          <p:nvSpPr>
            <p:cNvPr id="29" name="Shape15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0" name="Shape16"/>
            <p:cNvPicPr/>
            <p:nvPr>
              <p:custDataLst>
                <p:tags r:id="rId19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21" name="Shape17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798948" y="2223808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Відображати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розклади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користувачу</a:t>
            </a:r>
            <a:endParaRPr lang="ru-RU" sz="800" dirty="0"/>
          </a:p>
        </p:txBody>
      </p:sp>
      <p:grpSp>
        <p:nvGrpSpPr>
          <p:cNvPr id="22" name="Shape21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134930" y="2196729"/>
            <a:ext cx="512205" cy="594157"/>
            <a:chOff x="7274067" y="2922521"/>
            <a:chExt cx="512205" cy="594157"/>
          </a:xfrm>
        </p:grpSpPr>
        <p:sp>
          <p:nvSpPr>
            <p:cNvPr id="31" name="Shape22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2" name="Shape23"/>
            <p:cNvPicPr/>
            <p:nvPr>
              <p:custDataLst>
                <p:tags r:id="rId17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23" name="Shape24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9795218" y="3557575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latin typeface="+mn-lt"/>
              </a:rPr>
              <a:t>Завантажувати 
та парсити 
обраний розклад</a:t>
            </a:r>
            <a:endParaRPr lang="ru-RU" sz="800"/>
          </a:p>
        </p:txBody>
      </p:sp>
      <p:grpSp>
        <p:nvGrpSpPr>
          <p:cNvPr id="24" name="Shape28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131200" y="3530497"/>
            <a:ext cx="512205" cy="594157"/>
            <a:chOff x="7274067" y="2922521"/>
            <a:chExt cx="512205" cy="594157"/>
          </a:xfrm>
        </p:grpSpPr>
        <p:sp>
          <p:nvSpPr>
            <p:cNvPr id="33" name="Shape29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4" name="Shape30"/>
            <p:cNvPicPr/>
            <p:nvPr>
              <p:custDataLst>
                <p:tags r:id="rId15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25" name="Shape31">
            <a:extLst>
              <a:ext uri="{FF2B5EF4-FFF2-40B4-BE49-F238E27FC236}">
                <a16:creationId xmlns:a16="http://schemas.microsoft.com/office/drawing/2014/main" id="{DECCF696-89CE-9A5F-5B0A-AFC37E49438F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9795218" y="5070942"/>
            <a:ext cx="2045415" cy="1259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latin typeface="+mn-lt"/>
              </a:rPr>
              <a:t>Відображати 
обраний розклад 
для групи 
та викладача</a:t>
            </a:r>
            <a:endParaRPr lang="ru-RU" sz="800"/>
          </a:p>
        </p:txBody>
      </p:sp>
      <p:grpSp>
        <p:nvGrpSpPr>
          <p:cNvPr id="26" name="Shape35">
            <a:extLst>
              <a:ext uri="{FF2B5EF4-FFF2-40B4-BE49-F238E27FC236}">
                <a16:creationId xmlns:a16="http://schemas.microsoft.com/office/drawing/2014/main" id="{6297898C-FCDD-50AC-DA74-959CC692B87C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9131200" y="5043864"/>
            <a:ext cx="512205" cy="594157"/>
            <a:chOff x="7274067" y="2922521"/>
            <a:chExt cx="512205" cy="594157"/>
          </a:xfrm>
        </p:grpSpPr>
        <p:sp>
          <p:nvSpPr>
            <p:cNvPr id="35" name="Shape36">
              <a:extLst>
                <a:ext uri="{FF2B5EF4-FFF2-40B4-BE49-F238E27FC236}">
                  <a16:creationId xmlns:a16="http://schemas.microsoft.com/office/drawing/2014/main" id="{D40731CC-05D0-8354-4DD6-294006E7457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5400000" flipV="1">
              <a:off x="7233091" y="2963497"/>
              <a:ext cx="594157" cy="512205"/>
            </a:xfrm>
            <a:prstGeom prst="hexag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pic>
          <p:nvPicPr>
            <p:cNvPr id="36" name="Shape37"/>
            <p:cNvPicPr/>
            <p:nvPr>
              <p:custDataLst>
                <p:tags r:id="rId13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7354660" y="3044089"/>
              <a:ext cx="351020" cy="351020"/>
            </a:xfrm>
            <a:prstGeom prst="rect">
              <a:avLst/>
            </a:prstGeom>
          </p:spPr>
        </p:pic>
      </p:grpSp>
      <p:sp>
        <p:nvSpPr>
          <p:cNvPr id="4" name="Shape8">
            <a:extLst>
              <a:ext uri="{FF2B5EF4-FFF2-40B4-BE49-F238E27FC236}">
                <a16:creationId xmlns:a16="http://schemas.microsoft.com/office/drawing/2014/main" id="{943C064C-5247-A650-AE8C-574429B1343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15781" y="483618"/>
            <a:ext cx="6197600" cy="203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 err="1">
                <a:solidFill>
                  <a:srgbClr val="FFFFFF"/>
                </a:solidFill>
                <a:latin typeface="+mn-lt"/>
              </a:rPr>
              <a:t>Постановка</a:t>
            </a:r>
            <a:r>
              <a:rPr lang="en-US" sz="3600" b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+mn-lt"/>
              </a:rPr>
              <a:t>задачі</a:t>
            </a:r>
            <a:endParaRPr lang="en-US" sz="36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Shape9">
            <a:extLst>
              <a:ext uri="{FF2B5EF4-FFF2-40B4-BE49-F238E27FC236}">
                <a16:creationId xmlns:a16="http://schemas.microsoft.com/office/drawing/2014/main" id="{55603E1F-30A5-93FD-01E1-C446A7205C0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15781" y="1515922"/>
            <a:ext cx="5680219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00" dirty="0" err="1">
                <a:solidFill>
                  <a:srgbClr val="FFFFFF"/>
                </a:solidFill>
                <a:latin typeface="+mn-lt"/>
              </a:rPr>
              <a:t>Мобільний</a:t>
            </a:r>
            <a:r>
              <a:rPr lang="en-US" sz="21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</a:rPr>
              <a:t>додаток</a:t>
            </a:r>
            <a:r>
              <a:rPr lang="en-US" sz="21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</a:rPr>
              <a:t>повинен</a:t>
            </a:r>
            <a:r>
              <a:rPr lang="en-US" sz="2100" dirty="0">
                <a:solidFill>
                  <a:srgbClr val="FFFFFF"/>
                </a:solidFill>
                <a:latin typeface="+mn-lt"/>
              </a:rPr>
              <a:t>: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995CFCA3-7484-4B57-9112-2C72A664B4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432736" y="6310306"/>
            <a:ext cx="285750" cy="365125"/>
          </a:xfrm>
        </p:spPr>
        <p:txBody>
          <a:bodyPr/>
          <a:lstStyle/>
          <a:p>
            <a:fld id="{93AE1883-0942-4AA3-9DB2-9C7C3A0314B1}" type="slidenum">
              <a:rPr lang="en-US" sz="1800" smtClean="0">
                <a:solidFill>
                  <a:schemeClr val="bg1"/>
                </a:solidFill>
              </a:rPr>
              <a:t>2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Shape20"/>
          <p:cNvGrpSpPr/>
          <p:nvPr>
            <p:custDataLst>
              <p:tags r:id="rId1"/>
            </p:custDataLst>
          </p:nvPr>
        </p:nvGrpSpPr>
        <p:grpSpPr>
          <a:xfrm>
            <a:off x="2223776" y="-1936766"/>
            <a:ext cx="11419953" cy="9878137"/>
            <a:chOff x="1588776" y="-2571766"/>
            <a:chExt cx="11419953" cy="9878137"/>
          </a:xfrm>
        </p:grpSpPr>
        <p:grpSp>
          <p:nvGrpSpPr>
            <p:cNvPr id="16" name="Shape8">
              <a:extLst>
                <a:ext uri="{FF2B5EF4-FFF2-40B4-BE49-F238E27FC236}">
                  <a16:creationId xmlns:a16="http://schemas.microsoft.com/office/drawing/2014/main" id="{BAFE35F8-6679-BB4B-A4CE-F40328EB40CF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3733800" y="-2571766"/>
              <a:ext cx="9211866" cy="7637780"/>
              <a:chOff x="8736011" y="-3873531"/>
              <a:chExt cx="18423731" cy="15275561"/>
            </a:xfrm>
          </p:grpSpPr>
          <p:sp>
            <p:nvSpPr>
              <p:cNvPr id="19" name="Shape9">
                <a:extLst>
                  <a:ext uri="{FF2B5EF4-FFF2-40B4-BE49-F238E27FC236}">
                    <a16:creationId xmlns:a16="http://schemas.microsoft.com/office/drawing/2014/main" id="{E73FD60A-AFA0-3946-8864-F6F9AE8F63FD}"/>
                  </a:ext>
                </a:extLst>
              </p:cNvPr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20565607" y="-2658671"/>
                <a:ext cx="5480238" cy="5976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 cap="rnd">
                <a:solidFill>
                  <a:srgbClr val="3BA4DD"/>
                </a:solidFill>
                <a:prstDash val="sysDot"/>
                <a:round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 dirty="0"/>
              </a:p>
            </p:txBody>
          </p:sp>
          <p:sp>
            <p:nvSpPr>
              <p:cNvPr id="20" name="Shape10">
                <a:extLst>
                  <a:ext uri="{FF2B5EF4-FFF2-40B4-BE49-F238E27FC236}">
                    <a16:creationId xmlns:a16="http://schemas.microsoft.com/office/drawing/2014/main" id="{AFFDCC90-176F-8140-AA96-E3A0EF6B43E3}"/>
                  </a:ext>
                </a:extLst>
              </p:cNvPr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19451713" y="-3873531"/>
                <a:ext cx="7708029" cy="8406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3BA4DD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21" name="Shape11"/>
              <p:cNvSpPr/>
              <p:nvPr>
                <p:custDataLst>
                  <p:tags r:id="rId16"/>
                </p:custDataLst>
              </p:nvPr>
            </p:nvSpPr>
            <p:spPr>
              <a:xfrm flipV="1">
                <a:off x="8736011" y="11402027"/>
                <a:ext cx="6660084" cy="2"/>
              </a:xfrm>
              <a:prstGeom prst="line">
                <a:avLst/>
              </a:prstGeom>
              <a:ln w="88900">
                <a:solidFill>
                  <a:srgbClr val="3BA4DD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00"/>
              </a:p>
            </p:txBody>
          </p:sp>
        </p:grpSp>
        <p:sp>
          <p:nvSpPr>
            <p:cNvPr id="17" name="Shape13">
              <a:extLst>
                <a:ext uri="{FF2B5EF4-FFF2-40B4-BE49-F238E27FC236}">
                  <a16:creationId xmlns:a16="http://schemas.microsoft.com/office/drawing/2014/main" id="{BFE95C86-8547-9741-B6F1-9A0714C49D65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10106860" y="4141473"/>
              <a:ext cx="2901868" cy="3164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635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grpSp>
          <p:nvGrpSpPr>
            <p:cNvPr id="18" name="Shape17">
              <a:extLst>
                <a:ext uri="{FF2B5EF4-FFF2-40B4-BE49-F238E27FC236}">
                  <a16:creationId xmlns:a16="http://schemas.microsoft.com/office/drawing/2014/main" id="{3803C7D5-04B2-2F4F-97AD-8A2C09E63813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1588776" y="-1187603"/>
              <a:ext cx="8301636" cy="7975380"/>
              <a:chOff x="4445963" y="-1105206"/>
              <a:chExt cx="16603270" cy="15950760"/>
            </a:xfrm>
          </p:grpSpPr>
          <p:sp>
            <p:nvSpPr>
              <p:cNvPr id="22" name="Shape18">
                <a:extLst>
                  <a:ext uri="{FF2B5EF4-FFF2-40B4-BE49-F238E27FC236}">
                    <a16:creationId xmlns:a16="http://schemas.microsoft.com/office/drawing/2014/main" id="{D3957909-4BBD-F549-855D-6697049F0249}"/>
                  </a:ext>
                </a:extLst>
              </p:cNvPr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4445963" y="-1105206"/>
                <a:ext cx="2026707" cy="22104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00000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23" name="Shape19">
                <a:extLst>
                  <a:ext uri="{FF2B5EF4-FFF2-40B4-BE49-F238E27FC236}">
                    <a16:creationId xmlns:a16="http://schemas.microsoft.com/office/drawing/2014/main" id="{756B7F99-ED8E-7244-AB60-87BAFDD21769}"/>
                  </a:ext>
                </a:extLst>
              </p:cNvPr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18376706" y="11930783"/>
                <a:ext cx="2672528" cy="2914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/>
              </a:solidFill>
              <a:ln w="177800">
                <a:noFill/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  </a:ext>
              </a:extLst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</p:grpSp>
      </p:grpSp>
      <p:grpSp>
        <p:nvGrpSpPr>
          <p:cNvPr id="6" name="Shape21"/>
          <p:cNvGrpSpPr/>
          <p:nvPr>
            <p:custDataLst>
              <p:tags r:id="rId2"/>
            </p:custDataLst>
          </p:nvPr>
        </p:nvGrpSpPr>
        <p:grpSpPr>
          <a:xfrm>
            <a:off x="4205041" y="585788"/>
            <a:ext cx="1263600" cy="1260475"/>
            <a:chOff x="4829994" y="2163762"/>
            <a:chExt cx="1263600" cy="1260475"/>
          </a:xfrm>
        </p:grpSpPr>
        <p:grpSp>
          <p:nvGrpSpPr>
            <p:cNvPr id="8" name="Shape22">
              <a:extLst>
                <a:ext uri="{FF2B5EF4-FFF2-40B4-BE49-F238E27FC236}">
                  <a16:creationId xmlns:a16="http://schemas.microsoft.com/office/drawing/2014/main" id="{6D7CB724-F975-4B46-AB7A-1E911F886BAF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4991691" y="2251173"/>
              <a:ext cx="940205" cy="1085653"/>
              <a:chOff x="5467072" y="1476184"/>
              <a:chExt cx="940205" cy="1085653"/>
            </a:xfrm>
          </p:grpSpPr>
          <p:sp>
            <p:nvSpPr>
              <p:cNvPr id="24" name="Shape23">
                <a:extLst>
                  <a:ext uri="{FF2B5EF4-FFF2-40B4-BE49-F238E27FC236}">
                    <a16:creationId xmlns:a16="http://schemas.microsoft.com/office/drawing/2014/main" id="{240F4DB2-BEDD-D84B-B459-85F65DF67CFC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5467072" y="1476184"/>
                <a:ext cx="940205" cy="1085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pic>
            <p:nvPicPr>
              <p:cNvPr id="9" name="Shape24"/>
              <p:cNvPicPr/>
              <p:nvPr>
                <p:custDataLst>
                  <p:tags r:id="rId8"/>
                </p:custDataLst>
              </p:nvPr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622174" y="1704010"/>
                <a:ext cx="630000" cy="630000"/>
              </a:xfrm>
              <a:prstGeom prst="rect">
                <a:avLst/>
              </a:prstGeom>
            </p:spPr>
          </p:pic>
        </p:grpSp>
      </p:grpSp>
      <p:pic>
        <p:nvPicPr>
          <p:cNvPr id="10" name="Shape25"/>
          <p:cNvPicPr/>
          <p:nvPr>
            <p:custDataLst>
              <p:tags r:id="rId3"/>
            </p:custDataLst>
          </p:nvPr>
        </p:nvPicPr>
        <p:blipFill>
          <a:blip r:embed="rId20"/>
          <a:stretch>
            <a:fillRect/>
          </a:stretch>
        </p:blipFill>
        <p:spPr>
          <a:xfrm rot="19800000">
            <a:off x="-138877" y="451247"/>
            <a:ext cx="3810000" cy="3810584"/>
          </a:xfrm>
          <a:prstGeom prst="rect">
            <a:avLst/>
          </a:prstGeom>
        </p:spPr>
      </p:pic>
      <p:sp>
        <p:nvSpPr>
          <p:cNvPr id="14" name="Shape3">
            <a:extLst>
              <a:ext uri="{FF2B5EF4-FFF2-40B4-BE49-F238E27FC236}">
                <a16:creationId xmlns:a16="http://schemas.microsoft.com/office/drawing/2014/main" id="{C1A57320-7AB8-8543-9B46-3D7B2534E4F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368800" y="4099069"/>
            <a:ext cx="6768554" cy="901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  <a:latin typeface="+mn-lt"/>
              </a:rPr>
              <a:t>Спрощення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процесу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отримання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та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оновлення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інформації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про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розклад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занять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університету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, 
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забезпечуючи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студентам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та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викладачам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зручний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та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швидкий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доступ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до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актуальних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даних</a:t>
            </a:r>
            <a:endParaRPr lang="ru-RU" sz="2400" dirty="0"/>
          </a:p>
        </p:txBody>
      </p:sp>
      <p:sp>
        <p:nvSpPr>
          <p:cNvPr id="5" name="Shape2">
            <a:extLst>
              <a:ext uri="{FF2B5EF4-FFF2-40B4-BE49-F238E27FC236}">
                <a16:creationId xmlns:a16="http://schemas.microsoft.com/office/drawing/2014/main" id="{F9D41AE2-FA82-D242-BE25-BC9B4816960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368800" y="1771768"/>
            <a:ext cx="6274573" cy="227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l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 err="1">
                <a:solidFill>
                  <a:srgbClr val="000000"/>
                </a:solidFill>
                <a:latin typeface="+mn-lt"/>
              </a:rPr>
              <a:t>Мета</a:t>
            </a:r>
            <a:r>
              <a:rPr lang="en-US" sz="36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+mn-lt"/>
              </a:rPr>
              <a:t>роботи</a:t>
            </a:r>
            <a:endParaRPr lang="en-US" sz="36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1DC9B835-3554-4350-809B-4BBF4C304C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248022" y="6337071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tx1"/>
                </a:solidFill>
              </a:rPr>
              <a:t>3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27"/>
          <p:cNvGrpSpPr/>
          <p:nvPr>
            <p:custDataLst>
              <p:tags r:id="rId1"/>
            </p:custDataLst>
          </p:nvPr>
        </p:nvGrpSpPr>
        <p:grpSpPr>
          <a:xfrm>
            <a:off x="-1653877" y="-3259443"/>
            <a:ext cx="14137931" cy="11867299"/>
            <a:chOff x="-2288877" y="-3894443"/>
            <a:chExt cx="14137931" cy="11867299"/>
          </a:xfrm>
        </p:grpSpPr>
        <p:grpSp>
          <p:nvGrpSpPr>
            <p:cNvPr id="19" name="Shape11">
              <a:extLst>
                <a:ext uri="{FF2B5EF4-FFF2-40B4-BE49-F238E27FC236}">
                  <a16:creationId xmlns:a16="http://schemas.microsoft.com/office/drawing/2014/main" id="{FAD2B0C4-12C6-714C-9557-D91FE73B90F2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-849511" y="-665361"/>
              <a:ext cx="10503513" cy="6951636"/>
              <a:chOff x="-430610" y="-60722"/>
              <a:chExt cx="21007026" cy="13903272"/>
            </a:xfrm>
          </p:grpSpPr>
          <p:sp>
            <p:nvSpPr>
              <p:cNvPr id="23" name="Shape12">
                <a:extLst>
                  <a:ext uri="{FF2B5EF4-FFF2-40B4-BE49-F238E27FC236}">
                    <a16:creationId xmlns:a16="http://schemas.microsoft.com/office/drawing/2014/main" id="{0287A590-6AAD-AA4B-9CF7-5C8155F59CDE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7791269" y="18123"/>
                <a:ext cx="2785147" cy="138244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" y="0"/>
                    </a:moveTo>
                    <a:lnTo>
                      <a:pt x="21600" y="10665"/>
                    </a:lnTo>
                    <a:lnTo>
                      <a:pt x="0" y="21600"/>
                    </a:lnTo>
                  </a:path>
                </a:pathLst>
              </a:custGeom>
              <a:ln w="63500" cap="rnd">
                <a:solidFill>
                  <a:srgbClr val="000000"/>
                </a:solidFill>
                <a:custDash>
                  <a:ds d="100000" sp="200000"/>
                </a:custDash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00"/>
              </a:p>
            </p:txBody>
          </p:sp>
          <p:sp>
            <p:nvSpPr>
              <p:cNvPr id="24" name="Shape13"/>
              <p:cNvSpPr/>
              <p:nvPr>
                <p:custDataLst>
                  <p:tags r:id="rId17"/>
                </p:custDataLst>
              </p:nvPr>
            </p:nvSpPr>
            <p:spPr>
              <a:xfrm>
                <a:off x="-430610" y="-60722"/>
                <a:ext cx="20227530" cy="138374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84" y="0"/>
                    </a:moveTo>
                    <a:lnTo>
                      <a:pt x="18684" y="88"/>
                    </a:lnTo>
                    <a:lnTo>
                      <a:pt x="0" y="88"/>
                    </a:lnTo>
                    <a:lnTo>
                      <a:pt x="0" y="21512"/>
                    </a:lnTo>
                    <a:lnTo>
                      <a:pt x="18684" y="21512"/>
                    </a:lnTo>
                    <a:lnTo>
                      <a:pt x="18684" y="21600"/>
                    </a:lnTo>
                    <a:lnTo>
                      <a:pt x="18708" y="21512"/>
                    </a:lnTo>
                    <a:lnTo>
                      <a:pt x="18715" y="21512"/>
                    </a:lnTo>
                    <a:lnTo>
                      <a:pt x="18715" y="21485"/>
                    </a:lnTo>
                    <a:lnTo>
                      <a:pt x="21600" y="10800"/>
                    </a:lnTo>
                    <a:lnTo>
                      <a:pt x="18715" y="115"/>
                    </a:lnTo>
                    <a:lnTo>
                      <a:pt x="18715" y="88"/>
                    </a:lnTo>
                    <a:lnTo>
                      <a:pt x="18708" y="88"/>
                    </a:lnTo>
                    <a:lnTo>
                      <a:pt x="186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  <p:sp>
            <p:nvSpPr>
              <p:cNvPr id="25" name="Shape14"/>
              <p:cNvSpPr/>
              <p:nvPr>
                <p:custDataLst>
                  <p:tags r:id="rId18"/>
                </p:custDataLst>
              </p:nvPr>
            </p:nvSpPr>
            <p:spPr>
              <a:xfrm>
                <a:off x="18808774" y="2875558"/>
                <a:ext cx="750138" cy="8661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</p:grpSp>
        <p:sp>
          <p:nvSpPr>
            <p:cNvPr id="20" name="Shape16"/>
            <p:cNvSpPr/>
            <p:nvPr>
              <p:custDataLst>
                <p:tags r:id="rId10"/>
              </p:custDataLst>
            </p:nvPr>
          </p:nvSpPr>
          <p:spPr>
            <a:xfrm>
              <a:off x="-2042288" y="4144457"/>
              <a:ext cx="3315491" cy="3828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53975" cap="rnd">
              <a:solidFill>
                <a:srgbClr val="3BA4DD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>
                <a:solidFill>
                  <a:srgbClr val="FCDA4B"/>
                </a:solidFill>
              </a:endParaRPr>
            </a:p>
          </p:txBody>
        </p:sp>
        <p:sp>
          <p:nvSpPr>
            <p:cNvPr id="21" name="Shape18"/>
            <p:cNvSpPr/>
            <p:nvPr>
              <p:custDataLst>
                <p:tags r:id="rId11"/>
              </p:custDataLst>
            </p:nvPr>
          </p:nvSpPr>
          <p:spPr>
            <a:xfrm>
              <a:off x="-1420479" y="4862461"/>
              <a:ext cx="2071873" cy="2392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88900">
              <a:solidFill>
                <a:srgbClr val="3BA4DD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>
                <a:solidFill>
                  <a:srgbClr val="FCDA4B"/>
                </a:solidFill>
              </a:endParaRPr>
            </a:p>
          </p:txBody>
        </p:sp>
        <p:grpSp>
          <p:nvGrpSpPr>
            <p:cNvPr id="22" name="Shape23">
              <a:extLst>
                <a:ext uri="{FF2B5EF4-FFF2-40B4-BE49-F238E27FC236}">
                  <a16:creationId xmlns:a16="http://schemas.microsoft.com/office/drawing/2014/main" id="{9BDE94E5-355B-0D44-B299-A68371997866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-2288877" y="-3894443"/>
              <a:ext cx="14137931" cy="9315068"/>
              <a:chOff x="-3309341" y="-6518885"/>
              <a:chExt cx="28275862" cy="18630136"/>
            </a:xfrm>
          </p:grpSpPr>
          <p:sp>
            <p:nvSpPr>
              <p:cNvPr id="26" name="Shape24"/>
              <p:cNvSpPr/>
              <p:nvPr>
                <p:custDataLst>
                  <p:tags r:id="rId13"/>
                </p:custDataLst>
              </p:nvPr>
            </p:nvSpPr>
            <p:spPr>
              <a:xfrm>
                <a:off x="-3309341" y="-6518885"/>
                <a:ext cx="9086292" cy="10491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ln w="88900">
                <a:solidFill>
                  <a:srgbClr val="3BA4DD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  <p:sp>
            <p:nvSpPr>
              <p:cNvPr id="27" name="Shape25"/>
              <p:cNvSpPr/>
              <p:nvPr>
                <p:custDataLst>
                  <p:tags r:id="rId14"/>
                </p:custDataLst>
              </p:nvPr>
            </p:nvSpPr>
            <p:spPr>
              <a:xfrm>
                <a:off x="17334348" y="10547773"/>
                <a:ext cx="1354011" cy="1563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  <p:sp>
            <p:nvSpPr>
              <p:cNvPr id="28" name="Shape26"/>
              <p:cNvSpPr/>
              <p:nvPr>
                <p:custDataLst>
                  <p:tags r:id="rId15"/>
                </p:custDataLst>
              </p:nvPr>
            </p:nvSpPr>
            <p:spPr>
              <a:xfrm>
                <a:off x="22843243" y="-908059"/>
                <a:ext cx="2123277" cy="24517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ln w="88900">
                <a:solidFill>
                  <a:srgbClr val="3BA4DD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</p:grpSp>
      </p:grpSp>
      <p:grpSp>
        <p:nvGrpSpPr>
          <p:cNvPr id="6" name="Shape28"/>
          <p:cNvGrpSpPr/>
          <p:nvPr>
            <p:custDataLst>
              <p:tags r:id="rId2"/>
            </p:custDataLst>
          </p:nvPr>
        </p:nvGrpSpPr>
        <p:grpSpPr>
          <a:xfrm>
            <a:off x="1181894" y="656432"/>
            <a:ext cx="1145887" cy="1260475"/>
            <a:chOff x="4663571" y="1864086"/>
            <a:chExt cx="1145887" cy="1260475"/>
          </a:xfrm>
        </p:grpSpPr>
        <p:grpSp>
          <p:nvGrpSpPr>
            <p:cNvPr id="8" name="Shape29">
              <a:extLst>
                <a:ext uri="{FF2B5EF4-FFF2-40B4-BE49-F238E27FC236}">
                  <a16:creationId xmlns:a16="http://schemas.microsoft.com/office/drawing/2014/main" id="{1D7C70E6-4BC3-CE4A-9FED-3DFF5ED8BCA6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4690918" y="1864323"/>
              <a:ext cx="1091194" cy="1260000"/>
              <a:chOff x="5551197" y="1422002"/>
              <a:chExt cx="1091194" cy="1260000"/>
            </a:xfrm>
          </p:grpSpPr>
          <p:sp>
            <p:nvSpPr>
              <p:cNvPr id="29" name="Shape30">
                <a:extLst>
                  <a:ext uri="{FF2B5EF4-FFF2-40B4-BE49-F238E27FC236}">
                    <a16:creationId xmlns:a16="http://schemas.microsoft.com/office/drawing/2014/main" id="{9BA3B617-4CFD-1643-A6E2-5AC334FBDCAE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5551197" y="1422002"/>
                <a:ext cx="1091194" cy="126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pic>
            <p:nvPicPr>
              <p:cNvPr id="9" name="Shape31"/>
              <p:cNvPicPr/>
              <p:nvPr>
                <p:custDataLst>
                  <p:tags r:id="rId8"/>
                </p:custDataLst>
              </p:nvPr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781794" y="1737002"/>
                <a:ext cx="630000" cy="630000"/>
              </a:xfrm>
              <a:prstGeom prst="rect">
                <a:avLst/>
              </a:prstGeom>
            </p:spPr>
          </p:pic>
        </p:grpSp>
      </p:grpSp>
      <p:sp>
        <p:nvSpPr>
          <p:cNvPr id="16" name="Shape5">
            <a:extLst>
              <a:ext uri="{FF2B5EF4-FFF2-40B4-BE49-F238E27FC236}">
                <a16:creationId xmlns:a16="http://schemas.microsoft.com/office/drawing/2014/main" id="{79546769-0A39-1943-8FD5-63B3CD2892E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81894" y="3811345"/>
            <a:ext cx="6980407" cy="665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Мобільний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додаток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призначений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для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 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студентів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та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 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викладачів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університету</a:t>
            </a:r>
            <a:endParaRPr lang="ru-RU" sz="1600" dirty="0">
              <a:solidFill>
                <a:schemeClr val="tx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" name="Shape6">
            <a:extLst>
              <a:ext uri="{FF2B5EF4-FFF2-40B4-BE49-F238E27FC236}">
                <a16:creationId xmlns:a16="http://schemas.microsoft.com/office/drawing/2014/main" id="{79546769-0A39-1943-8FD5-63B3CD2892E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81894" y="4493703"/>
            <a:ext cx="6980407" cy="665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Студенти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та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 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викладачі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,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використовуючи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даний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додаток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,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зможуть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завжди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зручно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та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 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швидко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отримати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актуальну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інформацію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про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 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наявні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розклади</a:t>
            </a:r>
            <a:endParaRPr lang="ru-RU" sz="1600" dirty="0">
              <a:solidFill>
                <a:schemeClr val="tx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" name="Shape4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81894" y="2420285"/>
            <a:ext cx="7358744" cy="1361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Призначення</a:t>
            </a:r>
            <a:endParaRPr lang="en-US" sz="4400" b="1" dirty="0">
              <a:solidFill>
                <a:srgbClr val="FFFFFF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77D74164-2E78-4D37-9D5B-910D437EF3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515904" y="6237312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bg1"/>
                </a:solidFill>
              </a:rPr>
              <a:t>4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A4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57"/>
          <p:cNvGrpSpPr/>
          <p:nvPr>
            <p:custDataLst>
              <p:tags r:id="rId1"/>
            </p:custDataLst>
          </p:nvPr>
        </p:nvGrpSpPr>
        <p:grpSpPr>
          <a:xfrm>
            <a:off x="8229766" y="0"/>
            <a:ext cx="3963822" cy="4061165"/>
            <a:chOff x="7594766" y="-635000"/>
            <a:chExt cx="3963822" cy="4061165"/>
          </a:xfrm>
        </p:grpSpPr>
        <p:sp>
          <p:nvSpPr>
            <p:cNvPr id="35" name="Shape56">
              <a:extLst>
                <a:ext uri="{FF2B5EF4-FFF2-40B4-BE49-F238E27FC236}">
                  <a16:creationId xmlns:a16="http://schemas.microsoft.com/office/drawing/2014/main" id="{C8B35B65-3417-8E2B-8230-90AE2EBE166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594766" y="-635000"/>
              <a:ext cx="3963822" cy="4061165"/>
            </a:xfrm>
            <a:custGeom>
              <a:avLst/>
              <a:gdLst>
                <a:gd name="connsiteX0" fmla="*/ 0 w 3963822"/>
                <a:gd name="connsiteY0" fmla="*/ 0 h 4061165"/>
                <a:gd name="connsiteX1" fmla="*/ 3963822 w 3963822"/>
                <a:gd name="connsiteY1" fmla="*/ 0 h 4061165"/>
                <a:gd name="connsiteX2" fmla="*/ 3963822 w 3963822"/>
                <a:gd name="connsiteY2" fmla="*/ 3460781 h 4061165"/>
                <a:gd name="connsiteX3" fmla="*/ 2862848 w 3963822"/>
                <a:gd name="connsiteY3" fmla="*/ 4061165 h 4061165"/>
                <a:gd name="connsiteX4" fmla="*/ 0 w 3963822"/>
                <a:gd name="connsiteY4" fmla="*/ 2499994 h 406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3822" h="4061165">
                  <a:moveTo>
                    <a:pt x="0" y="0"/>
                  </a:moveTo>
                  <a:lnTo>
                    <a:pt x="3963822" y="0"/>
                  </a:lnTo>
                  <a:lnTo>
                    <a:pt x="3963822" y="3460781"/>
                  </a:lnTo>
                  <a:lnTo>
                    <a:pt x="2862848" y="4061165"/>
                  </a:lnTo>
                  <a:lnTo>
                    <a:pt x="0" y="2499994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</p:grpSp>
      <p:sp>
        <p:nvSpPr>
          <p:cNvPr id="3" name="Shape12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2973" y="116632"/>
            <a:ext cx="7776789" cy="804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12688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Функціонал</a:t>
            </a:r>
            <a:endParaRPr lang="en-US" sz="6600" b="1" dirty="0">
              <a:solidFill>
                <a:srgbClr val="FFFFFF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D538D-6585-4A65-9764-C2739D0CA625}"/>
              </a:ext>
            </a:extLst>
          </p:cNvPr>
          <p:cNvSpPr txBox="1"/>
          <p:nvPr/>
        </p:nvSpPr>
        <p:spPr>
          <a:xfrm>
            <a:off x="602972" y="919003"/>
            <a:ext cx="736602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отримання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інформації</a:t>
            </a:r>
            <a:r>
              <a:rPr lang="ru-RU" dirty="0">
                <a:solidFill>
                  <a:schemeClr val="bg1"/>
                </a:solidFill>
              </a:rPr>
              <a:t> про </a:t>
            </a:r>
            <a:r>
              <a:rPr lang="ru-RU" dirty="0" err="1">
                <a:solidFill>
                  <a:schemeClr val="bg1"/>
                </a:solidFill>
              </a:rPr>
              <a:t>розклади</a:t>
            </a:r>
            <a:r>
              <a:rPr lang="ru-RU" dirty="0">
                <a:solidFill>
                  <a:schemeClr val="bg1"/>
                </a:solidFill>
              </a:rPr>
              <a:t> з </a:t>
            </a:r>
            <a:r>
              <a:rPr lang="ru-RU" dirty="0" err="1">
                <a:solidFill>
                  <a:schemeClr val="bg1"/>
                </a:solidFill>
              </a:rPr>
              <a:t>офіційного</a:t>
            </a:r>
            <a:r>
              <a:rPr lang="ru-RU" dirty="0">
                <a:solidFill>
                  <a:schemeClr val="bg1"/>
                </a:solidFill>
              </a:rPr>
              <a:t> сайту </a:t>
            </a:r>
            <a:r>
              <a:rPr lang="ru-RU" dirty="0" err="1">
                <a:solidFill>
                  <a:schemeClr val="bg1"/>
                </a:solidFill>
              </a:rPr>
              <a:t>університету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відображення</a:t>
            </a:r>
            <a:r>
              <a:rPr lang="ru-RU" dirty="0">
                <a:solidFill>
                  <a:schemeClr val="bg1"/>
                </a:solidFill>
              </a:rPr>
              <a:t> списку </a:t>
            </a:r>
            <a:r>
              <a:rPr lang="ru-RU" dirty="0" err="1">
                <a:solidFill>
                  <a:schemeClr val="bg1"/>
                </a:solidFill>
              </a:rPr>
              <a:t>доступних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розкладів</a:t>
            </a:r>
            <a:r>
              <a:rPr lang="ru-RU" dirty="0">
                <a:solidFill>
                  <a:schemeClr val="bg1"/>
                </a:solidFill>
              </a:rPr>
              <a:t>;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відображення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обраного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розкладу</a:t>
            </a:r>
            <a:r>
              <a:rPr lang="ru-RU" dirty="0">
                <a:solidFill>
                  <a:schemeClr val="bg1"/>
                </a:solidFill>
              </a:rPr>
              <a:t> занять для </a:t>
            </a:r>
            <a:r>
              <a:rPr lang="ru-RU" dirty="0" err="1">
                <a:solidFill>
                  <a:schemeClr val="bg1"/>
                </a:solidFill>
              </a:rPr>
              <a:t>групи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відображення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обраного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розкладу</a:t>
            </a:r>
            <a:r>
              <a:rPr lang="ru-RU" dirty="0">
                <a:solidFill>
                  <a:schemeClr val="bg1"/>
                </a:solidFill>
              </a:rPr>
              <a:t> занять для </a:t>
            </a:r>
            <a:r>
              <a:rPr lang="ru-RU" dirty="0" err="1">
                <a:solidFill>
                  <a:schemeClr val="bg1"/>
                </a:solidFill>
              </a:rPr>
              <a:t>викладача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відображення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обраного</a:t>
            </a:r>
            <a:endParaRPr lang="ru-RU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bg1"/>
                </a:solidFill>
              </a:rPr>
              <a:t>    </a:t>
            </a:r>
            <a:r>
              <a:rPr lang="ru-RU" dirty="0" err="1">
                <a:solidFill>
                  <a:schemeClr val="bg1"/>
                </a:solidFill>
              </a:rPr>
              <a:t>розкладу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модулів</a:t>
            </a:r>
            <a:r>
              <a:rPr lang="ru-RU" dirty="0">
                <a:solidFill>
                  <a:schemeClr val="bg1"/>
                </a:solidFill>
              </a:rPr>
              <a:t> для </a:t>
            </a:r>
            <a:r>
              <a:rPr lang="ru-RU" dirty="0" err="1">
                <a:solidFill>
                  <a:schemeClr val="bg1"/>
                </a:solidFill>
              </a:rPr>
              <a:t>групи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відображення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обраного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bg1"/>
                </a:solidFill>
              </a:rPr>
              <a:t>    </a:t>
            </a:r>
            <a:r>
              <a:rPr lang="ru-RU" dirty="0" err="1">
                <a:solidFill>
                  <a:schemeClr val="bg1"/>
                </a:solidFill>
              </a:rPr>
              <a:t>розкладу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модулів</a:t>
            </a:r>
            <a:r>
              <a:rPr lang="ru-RU" dirty="0">
                <a:solidFill>
                  <a:schemeClr val="bg1"/>
                </a:solidFill>
              </a:rPr>
              <a:t> для </a:t>
            </a:r>
            <a:r>
              <a:rPr lang="ru-RU" dirty="0" err="1">
                <a:solidFill>
                  <a:schemeClr val="bg1"/>
                </a:solidFill>
              </a:rPr>
              <a:t>викладача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9" name="Shape13">
            <a:extLst>
              <a:ext uri="{FF2B5EF4-FFF2-40B4-BE49-F238E27FC236}">
                <a16:creationId xmlns:a16="http://schemas.microsoft.com/office/drawing/2014/main" id="{E0FAC6AA-7CEC-45F3-AB8E-DD075B767D50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-592430" y="5381763"/>
            <a:ext cx="2901868" cy="3164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noFill/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/>
          </a:p>
        </p:txBody>
      </p:sp>
      <p:sp>
        <p:nvSpPr>
          <p:cNvPr id="50" name="Shape9">
            <a:extLst>
              <a:ext uri="{FF2B5EF4-FFF2-40B4-BE49-F238E27FC236}">
                <a16:creationId xmlns:a16="http://schemas.microsoft.com/office/drawing/2014/main" id="{4110E489-6C7A-474A-8ADA-1576CDFA1BC6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-173886" y="5835540"/>
            <a:ext cx="2064780" cy="2251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noFill/>
          <a:ln w="63500" cap="rnd">
            <a:solidFill>
              <a:schemeClr val="tx1"/>
            </a:solidFill>
            <a:prstDash val="sysDot"/>
            <a:round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B8B892-A32D-4D45-A40C-A8A18B993D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891" y="116632"/>
            <a:ext cx="2675567" cy="2675567"/>
          </a:xfrm>
          <a:prstGeom prst="rect">
            <a:avLst/>
          </a:prstGeom>
        </p:spPr>
      </p:pic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E31EF7B7-0724-4014-9124-321C02F5D74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125522" y="6284153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tx1"/>
                </a:solidFill>
              </a:rPr>
              <a:t>5</a:t>
            </a:fld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0" name="Shape0">
            <a:extLst>
              <a:ext uri="{FF2B5EF4-FFF2-40B4-BE49-F238E27FC236}">
                <a16:creationId xmlns:a16="http://schemas.microsoft.com/office/drawing/2014/main" id="{5527DB3A-A094-44B1-B569-9204E7910D6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480364" y="3140968"/>
            <a:ext cx="6095054" cy="3005705"/>
            <a:chOff x="1222210" y="1301261"/>
            <a:chExt cx="9749168" cy="4255477"/>
          </a:xfrm>
        </p:grpSpPr>
        <p:sp>
          <p:nvSpPr>
            <p:cNvPr id="21" name="Shape10">
              <a:extLst>
                <a:ext uri="{FF2B5EF4-FFF2-40B4-BE49-F238E27FC236}">
                  <a16:creationId xmlns:a16="http://schemas.microsoft.com/office/drawing/2014/main" id="{8EE3023F-2936-447F-9A9B-1DEE530DB2A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22210" y="1301261"/>
              <a:ext cx="9749168" cy="42554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" sz="1800" b="0" i="0" u="none" strike="noStrike">
                <a:solidFill>
                  <a:srgbClr val="000000"/>
                </a:solidFill>
                <a:effectLst/>
                <a:latin typeface="Comfortaa"/>
              </a:endParaRPr>
            </a:p>
          </p:txBody>
        </p:sp>
        <p:grpSp>
          <p:nvGrpSpPr>
            <p:cNvPr id="22" name="Shape1">
              <a:extLst>
                <a:ext uri="{FF2B5EF4-FFF2-40B4-BE49-F238E27FC236}">
                  <a16:creationId xmlns:a16="http://schemas.microsoft.com/office/drawing/2014/main" id="{2640F1B8-9561-4D4D-AF5D-78E164ADDAA3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2351541" y="1301261"/>
              <a:ext cx="7490506" cy="4255476"/>
              <a:chOff x="2174875" y="1499394"/>
              <a:chExt cx="7471774" cy="4244834"/>
            </a:xfrm>
          </p:grpSpPr>
          <p:pic>
            <p:nvPicPr>
              <p:cNvPr id="23" name="Shape11">
                <a:extLst>
                  <a:ext uri="{FF2B5EF4-FFF2-40B4-BE49-F238E27FC236}">
                    <a16:creationId xmlns:a16="http://schemas.microsoft.com/office/drawing/2014/main" id="{0081D248-F43C-4BA4-8602-56F114D60CEB}"/>
                  </a:ext>
                </a:extLst>
              </p:cNvPr>
              <p:cNvPicPr/>
              <p:nvPr>
                <p:custDataLst>
                  <p:tags r:id="rId8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2174875" y="1499394"/>
                <a:ext cx="7471774" cy="424483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Shape68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3588" cy="6858000"/>
            <a:chOff x="-635000" y="-635000"/>
            <a:chExt cx="12193588" cy="6858000"/>
          </a:xfrm>
        </p:grpSpPr>
        <p:pic>
          <p:nvPicPr>
            <p:cNvPr id="42" name="Shape65"/>
            <p:cNvPicPr/>
            <p:nvPr>
              <p:custDataLst>
                <p:tags r:id="rId17"/>
              </p:custDataLst>
            </p:nvPr>
          </p:nvPicPr>
          <p:blipFill>
            <a:blip r:embed="rId20">
              <a:lum bright="-50000"/>
            </a:blip>
            <a:stretch>
              <a:fillRect/>
            </a:stretch>
          </p:blipFill>
          <p:spPr>
            <a:xfrm>
              <a:off x="-635000" y="-635000"/>
              <a:ext cx="12193588" cy="6858000"/>
            </a:xfrm>
            <a:prstGeom prst="rect">
              <a:avLst/>
            </a:prstGeom>
          </p:spPr>
        </p:pic>
        <p:sp>
          <p:nvSpPr>
            <p:cNvPr id="43" name="Shape67">
              <a:extLst>
                <a:ext uri="{FF2B5EF4-FFF2-40B4-BE49-F238E27FC236}">
                  <a16:creationId xmlns:a16="http://schemas.microsoft.com/office/drawing/2014/main" id="{BAA3A15F-5A78-5E8D-47C2-E9C8CAC1854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-635000" y="-635001"/>
              <a:ext cx="11544300" cy="1952626"/>
            </a:xfrm>
            <a:custGeom>
              <a:avLst/>
              <a:gdLst>
                <a:gd name="connsiteX0" fmla="*/ 0 w 11544300"/>
                <a:gd name="connsiteY0" fmla="*/ 0 h 1952626"/>
                <a:gd name="connsiteX1" fmla="*/ 11544300 w 11544300"/>
                <a:gd name="connsiteY1" fmla="*/ 0 h 1952626"/>
                <a:gd name="connsiteX2" fmla="*/ 10028262 w 11544300"/>
                <a:gd name="connsiteY2" fmla="*/ 1952626 h 1952626"/>
                <a:gd name="connsiteX3" fmla="*/ 0 w 11544300"/>
                <a:gd name="connsiteY3" fmla="*/ 1952626 h 195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44300" h="1952626">
                  <a:moveTo>
                    <a:pt x="0" y="0"/>
                  </a:moveTo>
                  <a:lnTo>
                    <a:pt x="11544300" y="0"/>
                  </a:lnTo>
                  <a:lnTo>
                    <a:pt x="10028262" y="1952626"/>
                  </a:lnTo>
                  <a:lnTo>
                    <a:pt x="0" y="195262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48" name="Shape33">
            <a:extLst>
              <a:ext uri="{FF2B5EF4-FFF2-40B4-BE49-F238E27FC236}">
                <a16:creationId xmlns:a16="http://schemas.microsoft.com/office/drawing/2014/main" id="{F60260C2-23B1-2742-A9C0-F3E7FE3297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432498" y="2229579"/>
            <a:ext cx="864096" cy="970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/>
          </a:p>
        </p:txBody>
      </p:sp>
      <p:sp>
        <p:nvSpPr>
          <p:cNvPr id="32" name="Shape35">
            <a:extLst>
              <a:ext uri="{FF2B5EF4-FFF2-40B4-BE49-F238E27FC236}">
                <a16:creationId xmlns:a16="http://schemas.microsoft.com/office/drawing/2014/main" id="{438B18AC-D14A-EE45-9D1C-133FABB2C90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772508" y="3320978"/>
            <a:ext cx="2184076" cy="82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Кросплатформен</a:t>
            </a:r>
            <a:r>
              <a:rPr lang="uk-UA" sz="1400" dirty="0" err="1">
                <a:solidFill>
                  <a:srgbClr val="FFFFFF"/>
                </a:solidFill>
                <a:latin typeface="+mn-lt"/>
              </a:rPr>
              <a:t>ість</a:t>
            </a:r>
            <a:endParaRPr lang="ru-RU" sz="1400" dirty="0"/>
          </a:p>
        </p:txBody>
      </p:sp>
      <p:grpSp>
        <p:nvGrpSpPr>
          <p:cNvPr id="33" name="Shape39">
            <a:extLst>
              <a:ext uri="{FF2B5EF4-FFF2-40B4-BE49-F238E27FC236}">
                <a16:creationId xmlns:a16="http://schemas.microsoft.com/office/drawing/2014/main" id="{B6ED2894-F92D-4ADB-BB86-112F59490DA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515177" y="2229579"/>
            <a:ext cx="864096" cy="967257"/>
            <a:chOff x="7753784" y="2348273"/>
            <a:chExt cx="506435" cy="552339"/>
          </a:xfrm>
        </p:grpSpPr>
        <p:sp>
          <p:nvSpPr>
            <p:cNvPr id="50" name="Shape40">
              <a:extLst>
                <a:ext uri="{FF2B5EF4-FFF2-40B4-BE49-F238E27FC236}">
                  <a16:creationId xmlns:a16="http://schemas.microsoft.com/office/drawing/2014/main" id="{F60260C2-23B1-2742-A9C0-F3E7FE32974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753784" y="2348273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1" name="Shape41"/>
            <p:cNvPicPr/>
            <p:nvPr>
              <p:custDataLst>
                <p:tags r:id="rId16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872001" y="2489442"/>
              <a:ext cx="270000" cy="270000"/>
            </a:xfrm>
            <a:prstGeom prst="rect">
              <a:avLst/>
            </a:prstGeom>
          </p:spPr>
        </p:pic>
      </p:grpSp>
      <p:sp>
        <p:nvSpPr>
          <p:cNvPr id="34" name="Shape42">
            <a:extLst>
              <a:ext uri="{FF2B5EF4-FFF2-40B4-BE49-F238E27FC236}">
                <a16:creationId xmlns:a16="http://schemas.microsoft.com/office/drawing/2014/main" id="{438B18AC-D14A-EE45-9D1C-133FABB2C9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154356" y="3320978"/>
            <a:ext cx="1601552" cy="82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Максимальна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спільність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коду</a:t>
            </a:r>
            <a:endParaRPr lang="ru-RU" sz="1400" dirty="0"/>
          </a:p>
        </p:txBody>
      </p:sp>
      <p:sp>
        <p:nvSpPr>
          <p:cNvPr id="52" name="Shape47">
            <a:extLst>
              <a:ext uri="{FF2B5EF4-FFF2-40B4-BE49-F238E27FC236}">
                <a16:creationId xmlns:a16="http://schemas.microsoft.com/office/drawing/2014/main" id="{F60260C2-23B1-2742-A9C0-F3E7FE32974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3450" y="4360581"/>
            <a:ext cx="864096" cy="970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/>
          </a:p>
        </p:txBody>
      </p:sp>
      <p:sp>
        <p:nvSpPr>
          <p:cNvPr id="36" name="Shape49">
            <a:extLst>
              <a:ext uri="{FF2B5EF4-FFF2-40B4-BE49-F238E27FC236}">
                <a16:creationId xmlns:a16="http://schemas.microsoft.com/office/drawing/2014/main" id="{438B18AC-D14A-EE45-9D1C-133FABB2C90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81251" y="5457200"/>
            <a:ext cx="1601552" cy="82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Нативний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вигляд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і 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поведінка</a:t>
            </a:r>
            <a:endParaRPr lang="ru-RU" sz="1400" dirty="0"/>
          </a:p>
        </p:txBody>
      </p:sp>
      <p:grpSp>
        <p:nvGrpSpPr>
          <p:cNvPr id="37" name="Shape53">
            <a:extLst>
              <a:ext uri="{FF2B5EF4-FFF2-40B4-BE49-F238E27FC236}">
                <a16:creationId xmlns:a16="http://schemas.microsoft.com/office/drawing/2014/main" id="{B6ED2894-F92D-4ADB-BB86-112F59490DA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5479188" y="4327556"/>
            <a:ext cx="864096" cy="1020080"/>
            <a:chOff x="7753784" y="2348273"/>
            <a:chExt cx="506435" cy="552339"/>
          </a:xfrm>
        </p:grpSpPr>
        <p:sp>
          <p:nvSpPr>
            <p:cNvPr id="54" name="Shape54">
              <a:extLst>
                <a:ext uri="{FF2B5EF4-FFF2-40B4-BE49-F238E27FC236}">
                  <a16:creationId xmlns:a16="http://schemas.microsoft.com/office/drawing/2014/main" id="{F60260C2-23B1-2742-A9C0-F3E7FE32974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753784" y="2348273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5" name="Shape55"/>
            <p:cNvPicPr/>
            <p:nvPr>
              <p:custDataLst>
                <p:tags r:id="rId14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872001" y="2489442"/>
              <a:ext cx="270000" cy="270000"/>
            </a:xfrm>
            <a:prstGeom prst="rect">
              <a:avLst/>
            </a:prstGeom>
          </p:spPr>
        </p:pic>
      </p:grpSp>
      <p:sp>
        <p:nvSpPr>
          <p:cNvPr id="38" name="Shape56">
            <a:extLst>
              <a:ext uri="{FF2B5EF4-FFF2-40B4-BE49-F238E27FC236}">
                <a16:creationId xmlns:a16="http://schemas.microsoft.com/office/drawing/2014/main" id="{438B18AC-D14A-EE45-9D1C-133FABB2C90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19184" y="5456651"/>
            <a:ext cx="1601552" cy="82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Легка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інтеграція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зі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сторонніми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400" dirty="0" err="1">
                <a:solidFill>
                  <a:srgbClr val="FFFFFF"/>
                </a:solidFill>
                <a:latin typeface="+mn-lt"/>
              </a:rPr>
              <a:t>бібліотеками</a:t>
            </a:r>
            <a:endParaRPr lang="ru-RU" sz="1400" dirty="0"/>
          </a:p>
        </p:txBody>
      </p:sp>
      <p:sp>
        <p:nvSpPr>
          <p:cNvPr id="56" name="Shape61">
            <a:extLst>
              <a:ext uri="{FF2B5EF4-FFF2-40B4-BE49-F238E27FC236}">
                <a16:creationId xmlns:a16="http://schemas.microsoft.com/office/drawing/2014/main" id="{F60260C2-23B1-2742-A9C0-F3E7FE32974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554392" y="4291561"/>
            <a:ext cx="864096" cy="1020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/>
          </a:p>
        </p:txBody>
      </p:sp>
      <p:sp>
        <p:nvSpPr>
          <p:cNvPr id="40" name="Shape63">
            <a:extLst>
              <a:ext uri="{FF2B5EF4-FFF2-40B4-BE49-F238E27FC236}">
                <a16:creationId xmlns:a16="http://schemas.microsoft.com/office/drawing/2014/main" id="{438B18AC-D14A-EE45-9D1C-133FABB2C90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193138" y="5452750"/>
            <a:ext cx="1601552" cy="82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/>
                </a:solidFill>
                <a:latin typeface="+mn-lt"/>
              </a:rPr>
              <a:t>Підтримка</a:t>
            </a:r>
            <a:r>
              <a:rPr lang="en-US" sz="1400" dirty="0">
                <a:solidFill>
                  <a:srgbClr val="FFFFFF"/>
                </a:solidFill>
                <a:latin typeface="+mn-lt"/>
              </a:rPr>
              <a:t> Visual 
Studio і C#</a:t>
            </a:r>
            <a:endParaRPr lang="ru-RU" sz="1400" dirty="0"/>
          </a:p>
        </p:txBody>
      </p:sp>
      <p:sp>
        <p:nvSpPr>
          <p:cNvPr id="5" name="Shape14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74622" y="380489"/>
            <a:ext cx="7776789" cy="1479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12688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 err="1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Технологія</a:t>
            </a:r>
            <a:r>
              <a:rPr lang="en-US" sz="3600" b="1" dirty="0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 Xamarin Forms</a:t>
            </a:r>
          </a:p>
        </p:txBody>
      </p:sp>
      <p:pic>
        <p:nvPicPr>
          <p:cNvPr id="3074" name="Picture 2" descr="Interface">
            <a:extLst>
              <a:ext uri="{FF2B5EF4-FFF2-40B4-BE49-F238E27FC236}">
                <a16:creationId xmlns:a16="http://schemas.microsoft.com/office/drawing/2014/main" id="{82AD9E59-B22D-4759-9160-5CB4BC98E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249" y="4616617"/>
            <a:ext cx="537556" cy="53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0D53BE-EC6F-4FF6-8C0A-E008881F160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918" y="4500097"/>
            <a:ext cx="601989" cy="586821"/>
          </a:xfrm>
          <a:prstGeom prst="rect">
            <a:avLst/>
          </a:prstGeom>
        </p:spPr>
      </p:pic>
      <p:pic>
        <p:nvPicPr>
          <p:cNvPr id="2050" name="Picture 2" descr="Platform ">
            <a:extLst>
              <a:ext uri="{FF2B5EF4-FFF2-40B4-BE49-F238E27FC236}">
                <a16:creationId xmlns:a16="http://schemas.microsoft.com/office/drawing/2014/main" id="{6038236B-8325-4DFA-8DE1-9801FE25F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293" y="2433176"/>
            <a:ext cx="541609" cy="54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340CD383-65F9-48FA-B05A-60D6B53F1B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189590" y="6237312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bg1"/>
                </a:solidFill>
              </a:rPr>
              <a:t>6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Shape9"/>
          <p:cNvGrpSpPr/>
          <p:nvPr>
            <p:custDataLst>
              <p:tags r:id="rId1"/>
            </p:custDataLst>
          </p:nvPr>
        </p:nvGrpSpPr>
        <p:grpSpPr>
          <a:xfrm>
            <a:off x="12520" y="0"/>
            <a:ext cx="8421084" cy="1840930"/>
            <a:chOff x="-655033" y="-672062"/>
            <a:chExt cx="8421084" cy="1840930"/>
          </a:xfrm>
        </p:grpSpPr>
        <p:sp>
          <p:nvSpPr>
            <p:cNvPr id="14" name="Shape4"/>
            <p:cNvSpPr/>
            <p:nvPr>
              <p:custDataLst>
                <p:tags r:id="rId5"/>
              </p:custDataLst>
            </p:nvPr>
          </p:nvSpPr>
          <p:spPr>
            <a:xfrm>
              <a:off x="-655033" y="-672062"/>
              <a:ext cx="8421084" cy="1840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" y="21600"/>
                  </a:moveTo>
                  <a:lnTo>
                    <a:pt x="18446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43" y="21600"/>
                  </a:lnTo>
                  <a:close/>
                </a:path>
              </a:pathLst>
            </a:custGeom>
            <a:solidFill>
              <a:srgbClr val="3BA4DD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  <p:sp>
          <p:nvSpPr>
            <p:cNvPr id="16" name="Shape8"/>
            <p:cNvSpPr/>
            <p:nvPr>
              <p:custDataLst>
                <p:tags r:id="rId6"/>
              </p:custDataLst>
            </p:nvPr>
          </p:nvSpPr>
          <p:spPr>
            <a:xfrm>
              <a:off x="-179703" y="-217946"/>
              <a:ext cx="426377" cy="492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</p:grpSp>
      <p:sp>
        <p:nvSpPr>
          <p:cNvPr id="18" name="Shape14">
            <a:extLst>
              <a:ext uri="{FF2B5EF4-FFF2-40B4-BE49-F238E27FC236}">
                <a16:creationId xmlns:a16="http://schemas.microsoft.com/office/drawing/2014/main" id="{409CB062-C210-8C45-AAC8-7E9089CE927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5400000">
            <a:off x="473069" y="687152"/>
            <a:ext cx="904848" cy="780041"/>
          </a:xfrm>
          <a:prstGeom prst="hexagon">
            <a:avLst/>
          </a:prstGeom>
          <a:solidFill>
            <a:srgbClr val="FFFFF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algn="ctr" defTabSz="914400" hangingPunct="1">
              <a:lnSpc>
                <a:spcPct val="100000"/>
              </a:lnSpc>
              <a:spcBef>
                <a:spcPct val="0"/>
              </a:spcBef>
              <a:defRPr/>
            </a:pPr>
            <a:endParaRPr lang="ru-RU" sz="1800" kern="120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5" name="Shape2">
            <a:extLst>
              <a:ext uri="{FF2B5EF4-FFF2-40B4-BE49-F238E27FC236}">
                <a16:creationId xmlns:a16="http://schemas.microsoft.com/office/drawing/2014/main" id="{E0072101-171C-3146-B2A7-0F50C9ED0C4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68910" y="269523"/>
            <a:ext cx="7839547" cy="1443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uk-UA" sz="3600" b="1" dirty="0">
                <a:solidFill>
                  <a:srgbClr val="FFFFFF"/>
                </a:solidFill>
                <a:ea typeface="Comfortaa"/>
                <a:cs typeface="Comfortaa"/>
                <a:sym typeface="Comfortaa"/>
              </a:rPr>
              <a:t>Алгоритм програми</a:t>
            </a:r>
            <a:endParaRPr lang="en-US" sz="3600" b="1" dirty="0">
              <a:solidFill>
                <a:srgbClr val="FFFFFF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pic>
        <p:nvPicPr>
          <p:cNvPr id="19" name="Picture 2" descr="Flow diagram ">
            <a:extLst>
              <a:ext uri="{FF2B5EF4-FFF2-40B4-BE49-F238E27FC236}">
                <a16:creationId xmlns:a16="http://schemas.microsoft.com/office/drawing/2014/main" id="{9859E4C5-4BE1-46E2-A233-1AABDF0D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21" y="770273"/>
            <a:ext cx="663943" cy="66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Місце для вмісту 4">
            <a:extLst>
              <a:ext uri="{FF2B5EF4-FFF2-40B4-BE49-F238E27FC236}">
                <a16:creationId xmlns:a16="http://schemas.microsoft.com/office/drawing/2014/main" id="{7DEB6F02-C52C-48A5-B72A-37D267666A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226" y="63680"/>
            <a:ext cx="3048379" cy="6730639"/>
          </a:xfrm>
          <a:prstGeom prst="rect">
            <a:avLst/>
          </a:prstGeom>
        </p:spPr>
      </p:pic>
      <p:sp>
        <p:nvSpPr>
          <p:cNvPr id="21" name="Shape2">
            <a:extLst>
              <a:ext uri="{FF2B5EF4-FFF2-40B4-BE49-F238E27FC236}">
                <a16:creationId xmlns:a16="http://schemas.microsoft.com/office/drawing/2014/main" id="{7E7B337C-7BC8-4C5A-9876-FF645C26BE1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51044" y="1950216"/>
            <a:ext cx="4161574" cy="86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uk-UA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Comfortaa"/>
                <a:cs typeface="Comfortaa"/>
                <a:sym typeface="Comfortaa"/>
              </a:rPr>
              <a:t>Основні рішення: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230C27-B6C3-4085-8B26-2FD6C6090128}"/>
              </a:ext>
            </a:extLst>
          </p:cNvPr>
          <p:cNvSpPr txBox="1"/>
          <p:nvPr/>
        </p:nvSpPr>
        <p:spPr>
          <a:xfrm>
            <a:off x="520320" y="2811046"/>
            <a:ext cx="6584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Список розкладів береться із офіційного сайту університету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Розклади у списку типу Ключ: Значення, де ключ – назва розкладу, значення – посилання на завантаження файлу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При обирання розкладу вираховується хеш-сума завантаженого файлу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Якщо файлу немає в БД або він відрізняється то відбувається </a:t>
            </a:r>
            <a:r>
              <a:rPr lang="uk-UA" dirty="0" err="1"/>
              <a:t>парсинг</a:t>
            </a:r>
            <a:r>
              <a:rPr lang="uk-UA" dirty="0"/>
              <a:t> файлу, інакше беруться вже </a:t>
            </a:r>
            <a:r>
              <a:rPr lang="uk-UA" dirty="0" err="1"/>
              <a:t>розпарсені</a:t>
            </a:r>
            <a:r>
              <a:rPr lang="uk-UA" dirty="0"/>
              <a:t> дані з БД.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Відображення розкладу відбувається за двома критеріям: тип користувача, вибір групи/викладача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DB9EB3FC-57BE-4DBE-ABCD-FA73077CF48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432562" y="6321802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tx1"/>
                </a:solidFill>
              </a:rPr>
              <a:t>7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93541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Shape24"/>
          <p:cNvGrpSpPr/>
          <p:nvPr>
            <p:custDataLst>
              <p:tags r:id="rId1"/>
            </p:custDataLst>
          </p:nvPr>
        </p:nvGrpSpPr>
        <p:grpSpPr>
          <a:xfrm>
            <a:off x="-19542" y="-28507"/>
            <a:ext cx="12256635" cy="2986867"/>
            <a:chOff x="-654542" y="-663507"/>
            <a:chExt cx="12256635" cy="2986867"/>
          </a:xfrm>
        </p:grpSpPr>
        <p:sp>
          <p:nvSpPr>
            <p:cNvPr id="32" name="Shape23">
              <a:extLst>
                <a:ext uri="{FF2B5EF4-FFF2-40B4-BE49-F238E27FC236}">
                  <a16:creationId xmlns:a16="http://schemas.microsoft.com/office/drawing/2014/main" id="{D700EF71-F178-BB4E-AB79-14D9F9A450A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54542" y="-663507"/>
              <a:ext cx="12256635" cy="2986867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lang="en-US" sz="1600" dirty="0"/>
            </a:p>
          </p:txBody>
        </p:sp>
      </p:grpSp>
      <p:pic>
        <p:nvPicPr>
          <p:cNvPr id="3" name="Shape25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360043" y="195000"/>
            <a:ext cx="2882900" cy="2880000"/>
          </a:xfrm>
          <a:prstGeom prst="rect">
            <a:avLst/>
          </a:prstGeom>
        </p:spPr>
      </p:pic>
      <p:grpSp>
        <p:nvGrpSpPr>
          <p:cNvPr id="6" name="Shape28"/>
          <p:cNvGrpSpPr/>
          <p:nvPr>
            <p:custDataLst>
              <p:tags r:id="rId3"/>
            </p:custDataLst>
          </p:nvPr>
        </p:nvGrpSpPr>
        <p:grpSpPr>
          <a:xfrm>
            <a:off x="457428" y="2451576"/>
            <a:ext cx="941009" cy="923330"/>
            <a:chOff x="4837120" y="2163927"/>
            <a:chExt cx="760589" cy="766189"/>
          </a:xfrm>
        </p:grpSpPr>
        <p:grpSp>
          <p:nvGrpSpPr>
            <p:cNvPr id="8" name="Shape29">
              <a:extLst>
                <a:ext uri="{FF2B5EF4-FFF2-40B4-BE49-F238E27FC236}">
                  <a16:creationId xmlns:a16="http://schemas.microsoft.com/office/drawing/2014/main" id="{EB2A28B1-7F1E-954E-B22E-3146D8AA4B69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4907106" y="2187063"/>
              <a:ext cx="620617" cy="719916"/>
              <a:chOff x="4399524" y="2665831"/>
              <a:chExt cx="1516510" cy="1759152"/>
            </a:xfrm>
          </p:grpSpPr>
          <p:sp>
            <p:nvSpPr>
              <p:cNvPr id="34" name="Shape30">
                <a:extLst>
                  <a:ext uri="{FF2B5EF4-FFF2-40B4-BE49-F238E27FC236}">
                    <a16:creationId xmlns:a16="http://schemas.microsoft.com/office/drawing/2014/main" id="{BD6A44EF-A371-2A4B-804C-DE6DA888CA69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5400000">
                <a:off x="4278203" y="2787152"/>
                <a:ext cx="1759152" cy="1516510"/>
              </a:xfrm>
              <a:prstGeom prst="hexagon">
                <a:avLst/>
              </a:prstGeom>
              <a:solidFill>
                <a:srgbClr val="3BA4DD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hangingPunct="1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ru-RU" sz="900" kern="1200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9" name="Shape31"/>
              <p:cNvPicPr/>
              <p:nvPr>
                <p:custDataLst>
                  <p:tags r:id="rId14"/>
                </p:custDataLst>
              </p:nvPr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52122" y="3139750"/>
                <a:ext cx="811315" cy="811315"/>
              </a:xfrm>
              <a:prstGeom prst="rect">
                <a:avLst/>
              </a:prstGeom>
            </p:spPr>
          </p:pic>
        </p:grpSp>
      </p:grpSp>
      <p:sp>
        <p:nvSpPr>
          <p:cNvPr id="25" name="Shape16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95376" y="4521662"/>
            <a:ext cx="2957233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Core – у 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даному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рівні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описується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логіка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взаємодії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між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даними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;</a:t>
            </a:r>
            <a:endParaRPr lang="ru-RU" sz="24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26" name="Shape17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04314" y="3604469"/>
            <a:ext cx="2774892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Domain – у 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цьому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рівні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описуються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моделі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даних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;</a:t>
            </a:r>
            <a:endParaRPr lang="ru-RU" sz="24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27" name="Shape18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668732" y="3587603"/>
            <a:ext cx="2957233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Persistence –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даний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рівень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служить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організації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збереження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даних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;</a:t>
            </a:r>
            <a:endParaRPr lang="ru-RU" sz="24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28" name="Shape19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667199" y="4547234"/>
            <a:ext cx="2611001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Mobile –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рівень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який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служить</a:t>
            </a:r>
            <a:r>
              <a:rPr lang="uk-UA" sz="1400" dirty="0">
                <a:solidFill>
                  <a:srgbClr val="000000"/>
                </a:solidFill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lang="uk-UA" sz="1400" dirty="0">
                <a:solidFill>
                  <a:srgbClr val="000000"/>
                </a:solidFill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відображення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+mn-lt"/>
              </a:rPr>
              <a:t>даних</a:t>
            </a:r>
            <a:r>
              <a:rPr lang="en-US" sz="1400" kern="1200" dirty="0">
                <a:solidFill>
                  <a:srgbClr val="000000"/>
                </a:solidFill>
                <a:latin typeface="+mn-lt"/>
              </a:rPr>
              <a:t>;</a:t>
            </a:r>
            <a:endParaRPr lang="ru-RU" sz="24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29" name="Shape20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75265" y="5643032"/>
            <a:ext cx="1816815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ru-RU" sz="18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30" name="Shape21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946590" y="5653786"/>
            <a:ext cx="2304256" cy="954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defTabSz="914126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ru-RU" sz="1800" kern="1200" dirty="0">
              <a:solidFill>
                <a:prstClr val="white"/>
              </a:solidFill>
              <a:latin typeface="Comfortaa"/>
            </a:endParaRPr>
          </a:p>
        </p:txBody>
      </p:sp>
      <p:sp>
        <p:nvSpPr>
          <p:cNvPr id="4" name="Shape14">
            <a:extLst>
              <a:ext uri="{FF2B5EF4-FFF2-40B4-BE49-F238E27FC236}">
                <a16:creationId xmlns:a16="http://schemas.microsoft.com/office/drawing/2014/main" id="{802BEA43-301E-0847-81DF-B987581559D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57429" y="279399"/>
            <a:ext cx="7315766" cy="1429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defTabSz="825252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Архітектура</a:t>
            </a:r>
            <a:r>
              <a:rPr lang="en-US" sz="3600" b="1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програми</a:t>
            </a:r>
            <a:endParaRPr lang="en-US" sz="3600" b="1" dirty="0">
              <a:solidFill>
                <a:srgbClr val="FFFFFF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5" name="Shape15">
            <a:extLst>
              <a:ext uri="{FF2B5EF4-FFF2-40B4-BE49-F238E27FC236}">
                <a16:creationId xmlns:a16="http://schemas.microsoft.com/office/drawing/2014/main" id="{8FA08D69-9218-A145-A47A-189AD518A1E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57428" y="1381720"/>
            <a:ext cx="4396921" cy="635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noAutofit/>
          </a:bodyPr>
          <a:lstStyle/>
          <a:p>
            <a:pPr defTabSz="825252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100" dirty="0">
              <a:solidFill>
                <a:srgbClr val="FFFFFF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8C42B7-3F0A-4D68-9A94-2119919DF267}"/>
              </a:ext>
            </a:extLst>
          </p:cNvPr>
          <p:cNvSpPr txBox="1"/>
          <p:nvPr/>
        </p:nvSpPr>
        <p:spPr>
          <a:xfrm>
            <a:off x="360488" y="1356148"/>
            <a:ext cx="62539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Для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розробки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програмного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додатку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було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обрано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архітектуру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Onion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, яка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ділить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проєкт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на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наступні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рівні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: </a:t>
            </a:r>
          </a:p>
        </p:txBody>
      </p:sp>
      <p:pic>
        <p:nvPicPr>
          <p:cNvPr id="23" name="Місце для вмісту 4">
            <a:extLst>
              <a:ext uri="{FF2B5EF4-FFF2-40B4-BE49-F238E27FC236}">
                <a16:creationId xmlns:a16="http://schemas.microsoft.com/office/drawing/2014/main" id="{6360CA4E-6F82-49B8-B629-4A19E47A29D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67790" y="2150584"/>
            <a:ext cx="4770268" cy="451241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0E68EC4-2323-40D7-99DA-08AC66B99EDF}"/>
              </a:ext>
            </a:extLst>
          </p:cNvPr>
          <p:cNvSpPr txBox="1"/>
          <p:nvPr/>
        </p:nvSpPr>
        <p:spPr>
          <a:xfrm>
            <a:off x="360488" y="5402243"/>
            <a:ext cx="32441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400" dirty="0"/>
              <a:t>специфічний рівень </a:t>
            </a:r>
            <a:r>
              <a:rPr lang="en-US" sz="1400" dirty="0" err="1"/>
              <a:t>Mobile.Android</a:t>
            </a:r>
            <a:r>
              <a:rPr lang="en-US" sz="1400" dirty="0"/>
              <a:t>, </a:t>
            </a:r>
            <a:r>
              <a:rPr lang="uk-UA" sz="1400" dirty="0"/>
              <a:t>у якому особливі налаштування для операційної системи </a:t>
            </a:r>
            <a:r>
              <a:rPr lang="en-US" sz="1400" dirty="0"/>
              <a:t>Android;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CA5C3B-A2E6-4E97-9F40-CC88E0DD2C23}"/>
              </a:ext>
            </a:extLst>
          </p:cNvPr>
          <p:cNvSpPr txBox="1"/>
          <p:nvPr/>
        </p:nvSpPr>
        <p:spPr>
          <a:xfrm>
            <a:off x="3594434" y="5418508"/>
            <a:ext cx="30025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/>
              <a:t>специфічний</a:t>
            </a:r>
            <a:r>
              <a:rPr lang="ru-RU" sz="1400" dirty="0"/>
              <a:t> </a:t>
            </a:r>
            <a:r>
              <a:rPr lang="ru-RU" sz="1400" dirty="0" err="1"/>
              <a:t>рівень</a:t>
            </a:r>
            <a:r>
              <a:rPr lang="ru-RU" sz="1400" dirty="0"/>
              <a:t> </a:t>
            </a:r>
            <a:r>
              <a:rPr lang="ru-RU" sz="1400" dirty="0" err="1"/>
              <a:t>Mobile.iOS</a:t>
            </a:r>
            <a:r>
              <a:rPr lang="ru-RU" sz="1400" dirty="0"/>
              <a:t>, у </a:t>
            </a:r>
            <a:r>
              <a:rPr lang="ru-RU" sz="1400" dirty="0" err="1"/>
              <a:t>якому</a:t>
            </a:r>
            <a:r>
              <a:rPr lang="ru-RU" sz="1400" dirty="0"/>
              <a:t> </a:t>
            </a:r>
            <a:r>
              <a:rPr lang="ru-RU" sz="1400" dirty="0" err="1"/>
              <a:t>особливі</a:t>
            </a:r>
            <a:r>
              <a:rPr lang="ru-RU" sz="1400" dirty="0"/>
              <a:t> </a:t>
            </a:r>
            <a:r>
              <a:rPr lang="ru-RU" sz="1400" dirty="0" err="1"/>
              <a:t>налаштування</a:t>
            </a:r>
            <a:r>
              <a:rPr lang="ru-RU" sz="1400" dirty="0"/>
              <a:t> для </a:t>
            </a:r>
            <a:r>
              <a:rPr lang="ru-RU" sz="1400" dirty="0" err="1"/>
              <a:t>операційної</a:t>
            </a:r>
            <a:r>
              <a:rPr lang="ru-RU" sz="1400" dirty="0"/>
              <a:t> </a:t>
            </a:r>
            <a:r>
              <a:rPr lang="ru-RU" sz="1400" dirty="0" err="1"/>
              <a:t>системи</a:t>
            </a:r>
            <a:r>
              <a:rPr lang="ru-RU" sz="1400" dirty="0"/>
              <a:t> </a:t>
            </a:r>
            <a:r>
              <a:rPr lang="ru-RU" sz="1400" dirty="0" err="1"/>
              <a:t>iOS</a:t>
            </a:r>
            <a:r>
              <a:rPr lang="ru-RU" sz="1400" dirty="0"/>
              <a:t>.</a:t>
            </a:r>
          </a:p>
        </p:txBody>
      </p:sp>
      <p:sp>
        <p:nvSpPr>
          <p:cNvPr id="10" name="Місце для номера слайда 9">
            <a:extLst>
              <a:ext uri="{FF2B5EF4-FFF2-40B4-BE49-F238E27FC236}">
                <a16:creationId xmlns:a16="http://schemas.microsoft.com/office/drawing/2014/main" id="{F02A1B2D-9AD3-4DC5-AD75-EEB11ED213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411059" y="6399277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49"/>
          <p:cNvGrpSpPr/>
          <p:nvPr>
            <p:custDataLst>
              <p:tags r:id="rId1"/>
            </p:custDataLst>
          </p:nvPr>
        </p:nvGrpSpPr>
        <p:grpSpPr>
          <a:xfrm>
            <a:off x="-612337" y="-112133"/>
            <a:ext cx="12805925" cy="7320942"/>
            <a:chOff x="-1247337" y="-774485"/>
            <a:chExt cx="12805925" cy="7320942"/>
          </a:xfrm>
        </p:grpSpPr>
        <p:grpSp>
          <p:nvGrpSpPr>
            <p:cNvPr id="30" name="Shape42">
              <a:extLst>
                <a:ext uri="{FF2B5EF4-FFF2-40B4-BE49-F238E27FC236}">
                  <a16:creationId xmlns:a16="http://schemas.microsoft.com/office/drawing/2014/main" id="{FB4C9052-B76F-51B1-9EED-55791B405B6E}"/>
                </a:ext>
              </a:extLst>
            </p:cNvPr>
            <p:cNvGrpSpPr/>
            <p:nvPr>
              <p:custDataLst>
                <p:tags r:id="rId14"/>
              </p:custDataLst>
            </p:nvPr>
          </p:nvGrpSpPr>
          <p:grpSpPr>
            <a:xfrm>
              <a:off x="-1247337" y="-774485"/>
              <a:ext cx="12805925" cy="7026081"/>
              <a:chOff x="-612337" y="-139485"/>
              <a:chExt cx="12805925" cy="7026081"/>
            </a:xfrm>
          </p:grpSpPr>
          <p:sp>
            <p:nvSpPr>
              <p:cNvPr id="33" name="Shape43">
                <a:extLst>
                  <a:ext uri="{FF2B5EF4-FFF2-40B4-BE49-F238E27FC236}">
                    <a16:creationId xmlns:a16="http://schemas.microsoft.com/office/drawing/2014/main" id="{98A4EB1E-D92E-E41D-3819-9C60FF34B390}"/>
                  </a:ext>
                </a:extLst>
              </p:cNvPr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9478984" y="0"/>
                <a:ext cx="2714604" cy="2671296"/>
              </a:xfrm>
              <a:custGeom>
                <a:avLst/>
                <a:gdLst>
                  <a:gd name="connsiteX0" fmla="*/ 0 w 2714604"/>
                  <a:gd name="connsiteY0" fmla="*/ 0 h 2671296"/>
                  <a:gd name="connsiteX1" fmla="*/ 2714604 w 2714604"/>
                  <a:gd name="connsiteY1" fmla="*/ 0 h 2671296"/>
                  <a:gd name="connsiteX2" fmla="*/ 2714604 w 2714604"/>
                  <a:gd name="connsiteY2" fmla="*/ 2179810 h 2671296"/>
                  <a:gd name="connsiteX3" fmla="*/ 1813326 w 2714604"/>
                  <a:gd name="connsiteY3" fmla="*/ 2671296 h 2671296"/>
                  <a:gd name="connsiteX4" fmla="*/ 0 w 2714604"/>
                  <a:gd name="connsiteY4" fmla="*/ 1682452 h 2671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4604" h="2671296">
                    <a:moveTo>
                      <a:pt x="0" y="0"/>
                    </a:moveTo>
                    <a:lnTo>
                      <a:pt x="2714604" y="0"/>
                    </a:lnTo>
                    <a:lnTo>
                      <a:pt x="2714604" y="2179810"/>
                    </a:lnTo>
                    <a:lnTo>
                      <a:pt x="1813326" y="2671296"/>
                    </a:lnTo>
                    <a:lnTo>
                      <a:pt x="0" y="1682452"/>
                    </a:lnTo>
                    <a:close/>
                  </a:path>
                </a:pathLst>
              </a:custGeom>
              <a:solidFill>
                <a:srgbClr val="3BA4DD"/>
              </a:solidFill>
              <a:ln w="88900">
                <a:noFill/>
                <a:miter lim="400000"/>
              </a:ln>
              <a:extLst>
                <a:ext uri="{C572A759-6A51-4108-AA02-DFA0A04FC94B}">
  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825500" rtl="0" eaLnBrk="1" latinLnBrk="0" hangingPunct="1">
                  <a:defRPr sz="4500" kern="1200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250"/>
              </a:p>
            </p:txBody>
          </p:sp>
          <p:sp>
            <p:nvSpPr>
              <p:cNvPr id="34" name="Shape44">
                <a:extLst>
                  <a:ext uri="{FF2B5EF4-FFF2-40B4-BE49-F238E27FC236}">
                    <a16:creationId xmlns:a16="http://schemas.microsoft.com/office/drawing/2014/main" id="{49E64D37-A77B-0149-9220-44451BEDF83E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-612337" y="-139485"/>
                <a:ext cx="7176980" cy="70260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447" y="334"/>
                    </a:moveTo>
                    <a:lnTo>
                      <a:pt x="21600" y="11068"/>
                    </a:lnTo>
                    <a:lnTo>
                      <a:pt x="18559" y="21600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18447" y="334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defRPr>
                </a:pPr>
                <a:endParaRPr sz="1600"/>
              </a:p>
            </p:txBody>
          </p:sp>
        </p:grpSp>
        <p:sp>
          <p:nvSpPr>
            <p:cNvPr id="31" name="Shape46">
              <a:extLst>
                <a:ext uri="{FF2B5EF4-FFF2-40B4-BE49-F238E27FC236}">
                  <a16:creationId xmlns:a16="http://schemas.microsoft.com/office/drawing/2014/main" id="{AE4FE7A6-D2F1-384B-A2F7-03FAC53E424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59971" y="2992508"/>
              <a:ext cx="1" cy="3553949"/>
            </a:xfrm>
            <a:prstGeom prst="line">
              <a:avLst/>
            </a:prstGeom>
            <a:ln w="25400" cap="rnd">
              <a:solidFill>
                <a:srgbClr val="3BA4DD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00"/>
            </a:p>
          </p:txBody>
        </p:sp>
        <p:sp>
          <p:nvSpPr>
            <p:cNvPr id="32" name="Shape48">
              <a:extLst>
                <a:ext uri="{FF2B5EF4-FFF2-40B4-BE49-F238E27FC236}">
                  <a16:creationId xmlns:a16="http://schemas.microsoft.com/office/drawing/2014/main" id="{9359B385-3552-7141-9AD2-D45EEA45494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973999" y="2976614"/>
              <a:ext cx="1" cy="3553949"/>
            </a:xfrm>
            <a:prstGeom prst="line">
              <a:avLst/>
            </a:prstGeom>
            <a:ln w="25400" cap="rnd">
              <a:solidFill>
                <a:srgbClr val="3BA4DD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00"/>
            </a:p>
          </p:txBody>
        </p:sp>
      </p:grpSp>
      <p:sp>
        <p:nvSpPr>
          <p:cNvPr id="7" name="Shape4">
            <a:extLst>
              <a:ext uri="{FF2B5EF4-FFF2-40B4-BE49-F238E27FC236}">
                <a16:creationId xmlns:a16="http://schemas.microsoft.com/office/drawing/2014/main" id="{B2A7DAD9-2423-0D49-A8FE-00E677AA751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72089" y="2169916"/>
            <a:ext cx="2153039" cy="697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FFFFFF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8" name="Shape5">
            <a:extLst>
              <a:ext uri="{FF2B5EF4-FFF2-40B4-BE49-F238E27FC236}">
                <a16:creationId xmlns:a16="http://schemas.microsoft.com/office/drawing/2014/main" id="{245DAD1D-7531-2B4C-9BAD-EE90E1F9F35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271972" y="2169916"/>
            <a:ext cx="2153039" cy="697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Наприклад</a:t>
            </a:r>
            <a:r>
              <a:rPr lang="en-US" b="1" dirty="0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:</a:t>
            </a:r>
          </a:p>
        </p:txBody>
      </p:sp>
      <p:sp>
        <p:nvSpPr>
          <p:cNvPr id="35" name="Shape15">
            <a:extLst>
              <a:ext uri="{FF2B5EF4-FFF2-40B4-BE49-F238E27FC236}">
                <a16:creationId xmlns:a16="http://schemas.microsoft.com/office/drawing/2014/main" id="{C86E4FF7-0CBC-994D-A106-2C34374214F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12347" y="3396795"/>
            <a:ext cx="574251" cy="663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" name="Shape17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330942" y="3280922"/>
            <a:ext cx="3830271" cy="894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Розділення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залежностей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fortaa"/>
              <a:ea typeface="+mn-ea"/>
              <a:cs typeface="+mn-cs"/>
              <a:sym typeface="Comfortaa"/>
            </a:endParaRPr>
          </a:p>
        </p:txBody>
      </p:sp>
      <p:sp>
        <p:nvSpPr>
          <p:cNvPr id="37" name="Shape22">
            <a:extLst>
              <a:ext uri="{FF2B5EF4-FFF2-40B4-BE49-F238E27FC236}">
                <a16:creationId xmlns:a16="http://schemas.microsoft.com/office/drawing/2014/main" id="{C86E4FF7-0CBC-994D-A106-2C34374214F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12347" y="4494550"/>
            <a:ext cx="574251" cy="663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" name="Shape24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330942" y="4373260"/>
            <a:ext cx="3830271" cy="894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Зниження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зв'язаності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fortaa"/>
              <a:ea typeface="+mn-ea"/>
              <a:cs typeface="+mn-cs"/>
              <a:sym typeface="Comfortaa"/>
            </a:endParaRPr>
          </a:p>
        </p:txBody>
      </p:sp>
      <p:sp>
        <p:nvSpPr>
          <p:cNvPr id="39" name="Shape29">
            <a:extLst>
              <a:ext uri="{FF2B5EF4-FFF2-40B4-BE49-F238E27FC236}">
                <a16:creationId xmlns:a16="http://schemas.microsoft.com/office/drawing/2014/main" id="{C86E4FF7-0CBC-994D-A106-2C34374214F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12347" y="5592305"/>
            <a:ext cx="574251" cy="663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" name="Shape31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293723" y="5468953"/>
            <a:ext cx="3830271" cy="894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Тестування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та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 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мокування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fortaa"/>
              <a:ea typeface="+mn-ea"/>
              <a:cs typeface="+mn-cs"/>
              <a:sym typeface="Comfortaa"/>
            </a:endParaRPr>
          </a:p>
        </p:txBody>
      </p:sp>
      <p:sp>
        <p:nvSpPr>
          <p:cNvPr id="41" name="Shape36">
            <a:extLst>
              <a:ext uri="{FF2B5EF4-FFF2-40B4-BE49-F238E27FC236}">
                <a16:creationId xmlns:a16="http://schemas.microsoft.com/office/drawing/2014/main" id="{C86E4FF7-0CBC-994D-A106-2C34374214F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330780" y="3396795"/>
            <a:ext cx="574251" cy="663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" name="Shape38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8025922" y="3599718"/>
            <a:ext cx="3803289" cy="894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Зараз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програма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підтримує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два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 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типи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розкладу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, </a:t>
            </a:r>
            <a:r>
              <a:rPr kumimoji="0" lang="uk-UA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щоб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 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додати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третій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(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розклад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для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 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заочників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) </a:t>
            </a:r>
            <a:r>
              <a:rPr lang="uk-UA" sz="1600" kern="0" dirty="0">
                <a:solidFill>
                  <a:srgbClr val="000000"/>
                </a:solidFill>
                <a:latin typeface="+mn-lt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достатньо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лише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реалізувати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інтерфейс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парсеру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omfortaa"/>
              </a:rPr>
              <a:t>файлу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fortaa"/>
              <a:ea typeface="+mn-ea"/>
              <a:cs typeface="+mn-cs"/>
              <a:sym typeface="Comfortaa"/>
            </a:endParaRPr>
          </a:p>
        </p:txBody>
      </p:sp>
      <p:sp>
        <p:nvSpPr>
          <p:cNvPr id="6" name="Shape10">
            <a:extLst>
              <a:ext uri="{FF2B5EF4-FFF2-40B4-BE49-F238E27FC236}">
                <a16:creationId xmlns:a16="http://schemas.microsoft.com/office/drawing/2014/main" id="{D43D9679-D888-3C4B-87F3-E91F6A7559B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64416" y="483756"/>
            <a:ext cx="5370568" cy="1313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FFFFFF"/>
                </a:solidFill>
                <a:latin typeface="+mn-lt"/>
                <a:ea typeface="Comfortaa"/>
                <a:cs typeface="Comfortaa"/>
                <a:sym typeface="Comfortaa"/>
              </a:rPr>
              <a:t>Dependency Injection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089160-2941-43D2-A1A8-D7C19B600C92}"/>
              </a:ext>
            </a:extLst>
          </p:cNvPr>
          <p:cNvSpPr txBox="1"/>
          <p:nvPr/>
        </p:nvSpPr>
        <p:spPr>
          <a:xfrm>
            <a:off x="438193" y="1921458"/>
            <a:ext cx="5370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В</a:t>
            </a:r>
            <a:r>
              <a:rPr lang="ru-RU" dirty="0">
                <a:solidFill>
                  <a:schemeClr val="bg1"/>
                </a:solidFill>
              </a:rPr>
              <a:t> структуру </a:t>
            </a:r>
            <a:r>
              <a:rPr lang="ru-RU" dirty="0" err="1">
                <a:solidFill>
                  <a:schemeClr val="bg1"/>
                </a:solidFill>
              </a:rPr>
              <a:t>програми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було</a:t>
            </a:r>
            <a:r>
              <a:rPr lang="ru-RU" dirty="0">
                <a:solidFill>
                  <a:schemeClr val="bg1"/>
                </a:solidFill>
              </a:rPr>
              <a:t> включено </a:t>
            </a:r>
            <a:r>
              <a:rPr lang="ru-RU" dirty="0" err="1">
                <a:solidFill>
                  <a:schemeClr val="bg1"/>
                </a:solidFill>
              </a:rPr>
              <a:t>патерн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Dependency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Injection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який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має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декілька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переваг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3074" name="Picture 2" descr="Checked ">
            <a:extLst>
              <a:ext uri="{FF2B5EF4-FFF2-40B4-BE49-F238E27FC236}">
                <a16:creationId xmlns:a16="http://schemas.microsoft.com/office/drawing/2014/main" id="{A15556F9-6AF7-4DBB-A422-6824196C1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8" y="3548338"/>
            <a:ext cx="382375" cy="3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Checked ">
            <a:extLst>
              <a:ext uri="{FF2B5EF4-FFF2-40B4-BE49-F238E27FC236}">
                <a16:creationId xmlns:a16="http://schemas.microsoft.com/office/drawing/2014/main" id="{EE2573C0-3AE3-4872-9AA5-378B8940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8" y="4641169"/>
            <a:ext cx="382375" cy="3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hecked ">
            <a:extLst>
              <a:ext uri="{FF2B5EF4-FFF2-40B4-BE49-F238E27FC236}">
                <a16:creationId xmlns:a16="http://schemas.microsoft.com/office/drawing/2014/main" id="{F93E387A-8461-49E6-A97C-EAB080AE3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8" y="5732660"/>
            <a:ext cx="382375" cy="3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hape9">
            <a:extLst>
              <a:ext uri="{FF2B5EF4-FFF2-40B4-BE49-F238E27FC236}">
                <a16:creationId xmlns:a16="http://schemas.microsoft.com/office/drawing/2014/main" id="{FE138639-580A-4FFB-AB01-C49C90B0D580}"/>
              </a:ext>
            </a:extLst>
          </p:cNvPr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9883939" y="-738918"/>
            <a:ext cx="2799382" cy="3053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noFill/>
          <a:ln w="63500" cap="rnd">
            <a:solidFill>
              <a:schemeClr val="bg1"/>
            </a:solidFill>
            <a:prstDash val="sysDot"/>
            <a:round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lIns="25400" tIns="25400" rIns="25400" bIns="25400" anchor="ctr"/>
          <a:lstStyle>
            <a:defPPr>
              <a:defRPr lang="en-US"/>
            </a:defPPr>
            <a:lvl1pPr marL="0" algn="l" defTabSz="825500" rtl="0" eaLnBrk="1" latinLnBrk="0" hangingPunct="1">
              <a:defRPr sz="4500" kern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25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0A1A99-3D95-45DF-A0EB-3893B960A52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66" y="62650"/>
            <a:ext cx="1724353" cy="1724353"/>
          </a:xfrm>
          <a:prstGeom prst="rect">
            <a:avLst/>
          </a:prstGeom>
        </p:spPr>
      </p:pic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1DA3B6D7-B606-49A1-AC4B-B16BA548AA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1960239" y="6363785"/>
            <a:ext cx="2133600" cy="365125"/>
          </a:xfrm>
        </p:spPr>
        <p:txBody>
          <a:bodyPr/>
          <a:lstStyle/>
          <a:p>
            <a:fld id="{93AE1883-0942-4AA3-9DB2-9C7C3A0314B1}" type="slidenum">
              <a:rPr lang="en-US" sz="1400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B3C2FB-F803-4265-8FA9-5E7C094DB09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252" y="3534499"/>
            <a:ext cx="363494" cy="363494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5.4.101.1"/>
  <p:tag name="AS_RELEASE_DATE" val="2022.12.31"/>
  <p:tag name="AS_TITLE" val="Aspose.Slides for Java"/>
  <p:tag name="AS_VERSION" val="22.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525</Words>
  <Application>Microsoft Office PowerPoint</Application>
  <PresentationFormat>Довільний</PresentationFormat>
  <Paragraphs>83</Paragraphs>
  <Slides>13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7</vt:i4>
      </vt:variant>
      <vt:variant>
        <vt:lpstr>Заголовки слайдів</vt:lpstr>
      </vt:variant>
      <vt:variant>
        <vt:i4>13</vt:i4>
      </vt:variant>
    </vt:vector>
  </HeadingPairs>
  <TitlesOfParts>
    <vt:vector size="23" baseType="lpstr">
      <vt:lpstr>Calibri</vt:lpstr>
      <vt:lpstr>Comfortaa</vt:lpstr>
      <vt:lpstr>Arial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Владислав Заболотный</dc:creator>
  <cp:lastModifiedBy>Владислав Заболотный</cp:lastModifiedBy>
  <cp:revision>35</cp:revision>
  <cp:lastPrinted>2023-06-18T12:58:25Z</cp:lastPrinted>
  <dcterms:created xsi:type="dcterms:W3CDTF">2023-06-18T12:58:25Z</dcterms:created>
  <dcterms:modified xsi:type="dcterms:W3CDTF">2023-06-23T20:22:10Z</dcterms:modified>
</cp:coreProperties>
</file>